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593" r:id="rId3"/>
    <p:sldId id="616" r:id="rId4"/>
    <p:sldId id="617" r:id="rId5"/>
    <p:sldId id="648" r:id="rId6"/>
    <p:sldId id="618" r:id="rId7"/>
    <p:sldId id="605" r:id="rId8"/>
    <p:sldId id="606" r:id="rId10"/>
    <p:sldId id="607" r:id="rId11"/>
    <p:sldId id="626" r:id="rId12"/>
    <p:sldId id="620" r:id="rId13"/>
    <p:sldId id="627" r:id="rId14"/>
    <p:sldId id="588" r:id="rId15"/>
    <p:sldId id="591" r:id="rId16"/>
    <p:sldId id="630"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89C2"/>
    <a:srgbClr val="4FE5FE"/>
    <a:srgbClr val="4FE5FF"/>
    <a:srgbClr val="0A8DA1"/>
    <a:srgbClr val="005572"/>
    <a:srgbClr val="008BA2"/>
    <a:srgbClr val="005473"/>
    <a:srgbClr val="498B9F"/>
    <a:srgbClr val="01B0F0"/>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78" autoAdjust="0"/>
    <p:restoredTop sz="95758" autoAdjust="0"/>
  </p:normalViewPr>
  <p:slideViewPr>
    <p:cSldViewPr snapToGrid="0" showGuides="1">
      <p:cViewPr>
        <p:scale>
          <a:sx n="33" d="100"/>
          <a:sy n="33" d="100"/>
        </p:scale>
        <p:origin x="1296" y="1050"/>
      </p:cViewPr>
      <p:guideLst>
        <p:guide orient="horz" pos="2160"/>
        <p:guide pos="387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35.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C9511-7560-496A-9F62-A26BA486D61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83CAB-3127-481F-8E45-5F8B671320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6680C-2A23-4F48-827E-EED156A343FA}" type="slidenum">
              <a:rPr lang="zh-CN" altLang="en-US" smtClean="0">
                <a:solidFill>
                  <a:prstClr val="black"/>
                </a:solidFill>
                <a:latin typeface="Calibri" panose="020F0502020204030204"/>
                <a:ea typeface="宋体" panose="02010600030101010101" pitchFamily="2" charset="-122"/>
              </a:rPr>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E6680C-2A23-4F48-827E-EED156A343FA}" type="slidenum">
              <a:rPr lang="zh-CN" altLang="en-US" smtClean="0">
                <a:solidFill>
                  <a:prstClr val="black"/>
                </a:solidFill>
                <a:latin typeface="Calibri" panose="020F0502020204030204"/>
                <a:ea typeface="宋体" panose="02010600030101010101" pitchFamily="2" charset="-122"/>
              </a:rPr>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D2B05D-94AF-4999-ACB1-C89D7F277199}" type="slidenum">
              <a:rPr lang="zh-CN" altLang="en-US" smtClean="0">
                <a:solidFill>
                  <a:prstClr val="black"/>
                </a:solidFill>
                <a:latin typeface="Calibri" panose="020F0502020204030204"/>
                <a:ea typeface="宋体" panose="02010600030101010101" pitchFamily="2" charset="-122"/>
              </a:rPr>
            </a:fld>
            <a:endParaRPr lang="zh-CN" altLang="en-US">
              <a:solidFill>
                <a:prstClr val="black"/>
              </a:solidFill>
              <a:latin typeface="Calibri" panose="020F0502020204030204"/>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E7354E3-2E1C-4A1F-8D37-52E9231683F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4C9C60-B43F-4143-9180-07A2EA8265D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4F30D5C1-D155-2E40-A967-511B3BD0F2AE}" type="slidenum">
              <a:rPr lang="en-US" smtClean="0"/>
            </a:fld>
            <a:endParaRPr lang="en-US" dirty="0"/>
          </a:p>
        </p:txBody>
      </p:sp>
      <p:sp>
        <p:nvSpPr>
          <p:cNvPr id="10" name="Title 1"/>
          <p:cNvSpPr>
            <a:spLocks noGrp="1"/>
          </p:cNvSpPr>
          <p:nvPr>
            <p:ph type="title"/>
          </p:nvPr>
        </p:nvSpPr>
        <p:spPr>
          <a:xfrm>
            <a:off x="609601" y="381002"/>
            <a:ext cx="10972800" cy="1143000"/>
          </a:xfrm>
          <a:prstGeom prst="rect">
            <a:avLst/>
          </a:prstGeom>
        </p:spPr>
        <p:txBody>
          <a:bodyPr>
            <a:normAutofit/>
          </a:bodyPr>
          <a:lstStyle>
            <a:lvl1pPr>
              <a:defRPr sz="3730">
                <a:solidFill>
                  <a:srgbClr val="48597F"/>
                </a:solidFill>
                <a:latin typeface="Lato Light"/>
                <a:cs typeface="Lato Light"/>
              </a:defRPr>
            </a:lvl1pPr>
          </a:lstStyle>
          <a:p>
            <a:r>
              <a:rPr lang="en-US" dirty="0"/>
              <a:t>Click to edit Master title style</a:t>
            </a:r>
            <a:endParaRPr lang="en-US" dirty="0"/>
          </a:p>
        </p:txBody>
      </p:sp>
      <p:sp>
        <p:nvSpPr>
          <p:cNvPr id="11" name="Text Placeholder 17"/>
          <p:cNvSpPr>
            <a:spLocks noGrp="1"/>
          </p:cNvSpPr>
          <p:nvPr>
            <p:ph type="body" sz="quarter" idx="23"/>
          </p:nvPr>
        </p:nvSpPr>
        <p:spPr>
          <a:xfrm>
            <a:off x="2743201" y="1168401"/>
            <a:ext cx="6705600" cy="431800"/>
          </a:xfrm>
          <a:prstGeom prst="rect">
            <a:avLst/>
          </a:prstGeo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8565" indent="0">
              <a:buFontTx/>
              <a:buNone/>
              <a:defRPr sz="1400">
                <a:latin typeface="Mission Gothic Regular" pitchFamily="50" charset="0"/>
              </a:defRPr>
            </a:lvl3pPr>
            <a:lvl4pPr marL="1828165" indent="0">
              <a:buFontTx/>
              <a:buNone/>
              <a:defRPr sz="1400">
                <a:latin typeface="Mission Gothic Regular" pitchFamily="50" charset="0"/>
              </a:defRPr>
            </a:lvl4pPr>
            <a:lvl5pPr marL="2437765" indent="0">
              <a:buFontTx/>
              <a:buNone/>
              <a:defRPr sz="1400">
                <a:latin typeface="Mission Gothic Regular" pitchFamily="50" charset="0"/>
              </a:defRPr>
            </a:lvl5pPr>
          </a:lstStyle>
          <a:p>
            <a:pPr lvl="0"/>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chart">
    <p:spTree>
      <p:nvGrpSpPr>
        <p:cNvPr id="1" name=""/>
        <p:cNvGrpSpPr/>
        <p:nvPr/>
      </p:nvGrpSpPr>
      <p:grpSpPr>
        <a:xfrm>
          <a:off x="0" y="0"/>
          <a:ext cx="0" cy="0"/>
          <a:chOff x="0" y="0"/>
          <a:chExt cx="0" cy="0"/>
        </a:xfrm>
      </p:grpSpPr>
      <p:sp>
        <p:nvSpPr>
          <p:cNvPr id="56" name="Title 1"/>
          <p:cNvSpPr>
            <a:spLocks noGrp="1"/>
          </p:cNvSpPr>
          <p:nvPr>
            <p:ph type="ctrTitle"/>
          </p:nvPr>
        </p:nvSpPr>
        <p:spPr>
          <a:xfrm>
            <a:off x="839789" y="498764"/>
            <a:ext cx="5256212" cy="697490"/>
          </a:xfrm>
          <a:prstGeom prst="rect">
            <a:avLst/>
          </a:prstGeom>
        </p:spPr>
        <p:txBody>
          <a:bodyPr anchor="b">
            <a:normAutofit/>
          </a:bodyPr>
          <a:lstStyle>
            <a:lvl1pPr algn="l">
              <a:defRPr sz="4000">
                <a:solidFill>
                  <a:schemeClr val="tx1">
                    <a:lumMod val="65000"/>
                    <a:lumOff val="35000"/>
                  </a:schemeClr>
                </a:solidFill>
              </a:defRPr>
            </a:lvl1pPr>
          </a:lstStyle>
          <a:p>
            <a:endParaRPr lang="en-AU" dirty="0"/>
          </a:p>
        </p:txBody>
      </p:sp>
      <p:sp>
        <p:nvSpPr>
          <p:cNvPr id="57" name="Subtitle 2"/>
          <p:cNvSpPr>
            <a:spLocks noGrp="1"/>
          </p:cNvSpPr>
          <p:nvPr>
            <p:ph type="subTitle" idx="1"/>
          </p:nvPr>
        </p:nvSpPr>
        <p:spPr>
          <a:xfrm>
            <a:off x="839789" y="1223966"/>
            <a:ext cx="5256212" cy="374216"/>
          </a:xfrm>
          <a:prstGeom prst="rect">
            <a:avLst/>
          </a:prstGeom>
        </p:spPr>
        <p:txBody>
          <a:bodyPr>
            <a:normAutofit/>
          </a:bodyPr>
          <a:lstStyle>
            <a:lvl1pPr marL="0" indent="0" algn="l">
              <a:buNone/>
              <a:defRPr sz="1465">
                <a:solidFill>
                  <a:schemeClr val="bg1">
                    <a:lumMod val="50000"/>
                  </a:schemeClr>
                </a:solidFill>
              </a:defRPr>
            </a:lvl1pPr>
            <a:lvl2pPr marL="457200" indent="0" algn="ctr">
              <a:buNone/>
              <a:defRPr sz="2000"/>
            </a:lvl2pPr>
            <a:lvl3pPr marL="914400" indent="0" algn="ctr">
              <a:buNone/>
              <a:defRPr sz="1865"/>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en-US" dirty="0"/>
              <a:t>Click to edit Master subtitle style</a:t>
            </a:r>
            <a:endParaRPr lang="en-AU" dirty="0"/>
          </a:p>
        </p:txBody>
      </p:sp>
      <p:sp>
        <p:nvSpPr>
          <p:cNvPr id="58" name="Text Placeholder 7"/>
          <p:cNvSpPr>
            <a:spLocks noGrp="1"/>
          </p:cNvSpPr>
          <p:nvPr>
            <p:ph type="body" sz="quarter" idx="13"/>
          </p:nvPr>
        </p:nvSpPr>
        <p:spPr>
          <a:xfrm>
            <a:off x="838201" y="2004684"/>
            <a:ext cx="5256212" cy="471600"/>
          </a:xfrm>
          <a:prstGeom prst="rect">
            <a:avLst/>
          </a:prstGeom>
        </p:spPr>
        <p:txBody>
          <a:bodyPr>
            <a:noAutofit/>
          </a:bodyPr>
          <a:lstStyle>
            <a:lvl1pPr marL="0" indent="0">
              <a:buNone/>
              <a:defRPr sz="2400">
                <a:solidFill>
                  <a:schemeClr val="accent1"/>
                </a:solidFill>
              </a:defRPr>
            </a:lvl1pPr>
          </a:lstStyle>
          <a:p>
            <a:pPr lvl="0"/>
            <a:endParaRPr lang="en-AU" dirty="0"/>
          </a:p>
        </p:txBody>
      </p:sp>
      <p:sp>
        <p:nvSpPr>
          <p:cNvPr id="59" name="Text Placeholder 9"/>
          <p:cNvSpPr>
            <a:spLocks noGrp="1"/>
          </p:cNvSpPr>
          <p:nvPr>
            <p:ph type="body" sz="quarter" idx="14"/>
          </p:nvPr>
        </p:nvSpPr>
        <p:spPr>
          <a:xfrm>
            <a:off x="838201" y="2491525"/>
            <a:ext cx="5256212" cy="2357567"/>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
        <p:nvSpPr>
          <p:cNvPr id="61" name="Chart Placeholder 60"/>
          <p:cNvSpPr>
            <a:spLocks noGrp="1"/>
          </p:cNvSpPr>
          <p:nvPr>
            <p:ph type="chart" sz="quarter" idx="15"/>
          </p:nvPr>
        </p:nvSpPr>
        <p:spPr>
          <a:xfrm>
            <a:off x="6819901" y="836614"/>
            <a:ext cx="4532313" cy="5184775"/>
          </a:xfrm>
          <a:prstGeom prst="rect">
            <a:avLst/>
          </a:prstGeom>
        </p:spPr>
        <p:txBody>
          <a:bodyPr/>
          <a:lstStyle/>
          <a:p>
            <a:endParaRPr lang="en-AU"/>
          </a:p>
        </p:txBody>
      </p:sp>
      <p:sp>
        <p:nvSpPr>
          <p:cNvPr id="7" name="Date Placeholder 4"/>
          <p:cNvSpPr>
            <a:spLocks noGrp="1"/>
          </p:cNvSpPr>
          <p:nvPr>
            <p:ph type="dt" sz="half" idx="10"/>
          </p:nvPr>
        </p:nvSpPr>
        <p:spPr>
          <a:xfrm>
            <a:off x="838200" y="6356351"/>
            <a:ext cx="2743200" cy="365125"/>
          </a:xfrm>
        </p:spPr>
        <p:txBody>
          <a:bodyPr/>
          <a:lstStyle/>
          <a:p>
            <a:fld id="{722F6D6F-DD99-46DF-A9EA-728D63EA6A31}" type="datetimeFigureOut">
              <a:rPr lang="en-AU" smtClean="0">
                <a:solidFill>
                  <a:prstClr val="black">
                    <a:tint val="75000"/>
                  </a:prstClr>
                </a:solidFill>
              </a:rPr>
            </a:fld>
            <a:endParaRPr lang="en-AU">
              <a:solidFill>
                <a:prstClr val="black">
                  <a:tint val="75000"/>
                </a:prstClr>
              </a:solidFill>
            </a:endParaRPr>
          </a:p>
        </p:txBody>
      </p:sp>
      <p:sp>
        <p:nvSpPr>
          <p:cNvPr id="8" name="Footer Placeholder 5"/>
          <p:cNvSpPr>
            <a:spLocks noGrp="1"/>
          </p:cNvSpPr>
          <p:nvPr>
            <p:ph type="ftr" sz="quarter" idx="11"/>
          </p:nvPr>
        </p:nvSpPr>
        <p:spPr>
          <a:xfrm>
            <a:off x="4038600" y="6356351"/>
            <a:ext cx="4114800" cy="365125"/>
          </a:xfrm>
        </p:spPr>
        <p:txBody>
          <a:bodyPr/>
          <a:lstStyle/>
          <a:p>
            <a:endParaRPr lang="en-AU">
              <a:solidFill>
                <a:prstClr val="black">
                  <a:tint val="75000"/>
                </a:prstClr>
              </a:solidFill>
            </a:endParaRPr>
          </a:p>
        </p:txBody>
      </p:sp>
      <p:sp>
        <p:nvSpPr>
          <p:cNvPr id="9" name="Slide Number Placeholder 6"/>
          <p:cNvSpPr>
            <a:spLocks noGrp="1"/>
          </p:cNvSpPr>
          <p:nvPr>
            <p:ph type="sldNum" sz="quarter" idx="12"/>
          </p:nvPr>
        </p:nvSpPr>
        <p:spPr>
          <a:xfrm>
            <a:off x="8610600" y="6356351"/>
            <a:ext cx="2743200" cy="365125"/>
          </a:xfrm>
        </p:spPr>
        <p:txBody>
          <a:bodyPr/>
          <a:lstStyle/>
          <a:p>
            <a:fld id="{84AD2E7E-F7BA-4F6B-9D0C-0B2331C2AE06}" type="slidenum">
              <a:rPr lang="en-AU" smtClean="0">
                <a:solidFill>
                  <a:prstClr val="black">
                    <a:tint val="75000"/>
                  </a:prstClr>
                </a:solidFill>
              </a:rPr>
            </a:fld>
            <a:endParaRPr lang="en-AU">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2">
    <p:spTree>
      <p:nvGrpSpPr>
        <p:cNvPr id="1" name=""/>
        <p:cNvGrpSpPr/>
        <p:nvPr/>
      </p:nvGrpSpPr>
      <p:grpSpPr>
        <a:xfrm>
          <a:off x="0" y="0"/>
          <a:ext cx="0" cy="0"/>
          <a:chOff x="0" y="0"/>
          <a:chExt cx="0" cy="0"/>
        </a:xfrm>
      </p:grpSpPr>
      <p:sp>
        <p:nvSpPr>
          <p:cNvPr id="6" name="Title 1"/>
          <p:cNvSpPr>
            <a:spLocks noGrp="1"/>
          </p:cNvSpPr>
          <p:nvPr>
            <p:ph type="ctrTitle"/>
          </p:nvPr>
        </p:nvSpPr>
        <p:spPr>
          <a:xfrm>
            <a:off x="1524000" y="498764"/>
            <a:ext cx="9144000" cy="697490"/>
          </a:xfrm>
          <a:prstGeom prst="rect">
            <a:avLst/>
          </a:prstGeom>
        </p:spPr>
        <p:txBody>
          <a:bodyPr anchor="b">
            <a:normAutofit/>
          </a:bodyPr>
          <a:lstStyle>
            <a:lvl1pPr algn="ctr">
              <a:defRPr sz="4000">
                <a:solidFill>
                  <a:schemeClr val="tx1">
                    <a:lumMod val="65000"/>
                    <a:lumOff val="35000"/>
                  </a:schemeClr>
                </a:solidFill>
              </a:defRPr>
            </a:lvl1pPr>
          </a:lstStyle>
          <a:p>
            <a:r>
              <a:rPr lang="en-US" dirty="0"/>
              <a:t>Click to edit Master title style</a:t>
            </a:r>
            <a:endParaRPr lang="en-AU" dirty="0"/>
          </a:p>
        </p:txBody>
      </p:sp>
      <p:sp>
        <p:nvSpPr>
          <p:cNvPr id="7" name="Subtitle 2"/>
          <p:cNvSpPr>
            <a:spLocks noGrp="1"/>
          </p:cNvSpPr>
          <p:nvPr>
            <p:ph type="subTitle" idx="1"/>
          </p:nvPr>
        </p:nvSpPr>
        <p:spPr>
          <a:xfrm>
            <a:off x="1524000" y="1223966"/>
            <a:ext cx="9144000" cy="374216"/>
          </a:xfrm>
          <a:prstGeom prst="rect">
            <a:avLst/>
          </a:prstGeom>
        </p:spPr>
        <p:txBody>
          <a:bodyPr>
            <a:normAutofit/>
          </a:bodyPr>
          <a:lstStyle>
            <a:lvl1pPr marL="0" indent="0" algn="ctr">
              <a:buNone/>
              <a:defRPr sz="1465">
                <a:solidFill>
                  <a:schemeClr val="bg1">
                    <a:lumMod val="50000"/>
                  </a:schemeClr>
                </a:solidFill>
              </a:defRPr>
            </a:lvl1pPr>
            <a:lvl2pPr marL="457200" indent="0" algn="ctr">
              <a:buNone/>
              <a:defRPr sz="2000"/>
            </a:lvl2pPr>
            <a:lvl3pPr marL="914400" indent="0" algn="ctr">
              <a:buNone/>
              <a:defRPr sz="1865"/>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838201" y="2004684"/>
            <a:ext cx="5256212" cy="471600"/>
          </a:xfrm>
          <a:prstGeom prst="rect">
            <a:avLst/>
          </a:prstGeom>
        </p:spPr>
        <p:txBody>
          <a:bodyPr>
            <a:noAutofit/>
          </a:bodyPr>
          <a:lstStyle>
            <a:lvl1pPr marL="0" indent="0">
              <a:buNone/>
              <a:defRPr sz="2400">
                <a:solidFill>
                  <a:schemeClr val="accent1"/>
                </a:solidFill>
              </a:defRPr>
            </a:lvl1pPr>
          </a:lstStyle>
          <a:p>
            <a:pPr lvl="0"/>
            <a:endParaRPr lang="en-AU" dirty="0"/>
          </a:p>
        </p:txBody>
      </p:sp>
      <p:sp>
        <p:nvSpPr>
          <p:cNvPr id="11" name="Text Placeholder 9"/>
          <p:cNvSpPr>
            <a:spLocks noGrp="1"/>
          </p:cNvSpPr>
          <p:nvPr>
            <p:ph type="body" sz="quarter" idx="14"/>
          </p:nvPr>
        </p:nvSpPr>
        <p:spPr>
          <a:xfrm>
            <a:off x="838201" y="2491524"/>
            <a:ext cx="5256212" cy="1759526"/>
          </a:xfrm>
          <a:prstGeom prst="rect">
            <a:avLst/>
          </a:prstGeom>
        </p:spPr>
        <p:txBody>
          <a:bodyPr>
            <a:normAutofit/>
          </a:bodyPr>
          <a:lstStyle>
            <a:lvl1pPr marL="0" indent="0">
              <a:buNone/>
              <a:defRPr sz="1465">
                <a:latin typeface="Lato Light" panose="020F0302020204030203" pitchFamily="34" charset="0"/>
              </a:defRPr>
            </a:lvl1pPr>
          </a:lstStyle>
          <a:p>
            <a:pPr lvl="0"/>
            <a:endParaRPr lang="en-AU" dirty="0"/>
          </a:p>
        </p:txBody>
      </p:sp>
      <p:sp>
        <p:nvSpPr>
          <p:cNvPr id="12" name="Text Placeholder 11"/>
          <p:cNvSpPr>
            <a:spLocks noGrp="1"/>
          </p:cNvSpPr>
          <p:nvPr>
            <p:ph type="body" sz="quarter" idx="15"/>
          </p:nvPr>
        </p:nvSpPr>
        <p:spPr>
          <a:xfrm>
            <a:off x="839789" y="4383089"/>
            <a:ext cx="5254625" cy="493712"/>
          </a:xfrm>
          <a:prstGeom prst="rect">
            <a:avLst/>
          </a:prstGeom>
        </p:spPr>
        <p:txBody>
          <a:bodyPr>
            <a:normAutofit/>
          </a:bodyPr>
          <a:lstStyle>
            <a:lvl1pPr marL="0" indent="0">
              <a:buNone/>
              <a:defRPr sz="1600" b="1" i="1">
                <a:latin typeface="Lato Light" panose="020F0302020204030203" pitchFamily="34" charset="0"/>
              </a:defRPr>
            </a:lvl1pPr>
          </a:lstStyle>
          <a:p>
            <a:pPr lvl="0"/>
            <a:endParaRPr lang="en-AU" dirty="0"/>
          </a:p>
        </p:txBody>
      </p:sp>
      <p:sp>
        <p:nvSpPr>
          <p:cNvPr id="13" name="Text Placeholder 13"/>
          <p:cNvSpPr>
            <a:spLocks noGrp="1"/>
          </p:cNvSpPr>
          <p:nvPr>
            <p:ph type="body" sz="quarter" idx="16"/>
          </p:nvPr>
        </p:nvSpPr>
        <p:spPr>
          <a:xfrm>
            <a:off x="839789" y="4876802"/>
            <a:ext cx="5254625" cy="493713"/>
          </a:xfrm>
          <a:prstGeom prst="rect">
            <a:avLst/>
          </a:prstGeom>
        </p:spPr>
        <p:txBody>
          <a:bodyPr>
            <a:normAutofit/>
          </a:bodyPr>
          <a:lstStyle>
            <a:lvl1pPr marL="0" indent="0">
              <a:buNone/>
              <a:defRPr sz="1200" b="1">
                <a:latin typeface="Lato Light" panose="020F0302020204030203" pitchFamily="34" charset="0"/>
              </a:defRPr>
            </a:lvl1pPr>
          </a:lstStyle>
          <a:p>
            <a:pPr lvl="0"/>
            <a:endParaRPr lang="en-AU" dirty="0"/>
          </a:p>
        </p:txBody>
      </p:sp>
      <p:sp>
        <p:nvSpPr>
          <p:cNvPr id="14" name="Text Placeholder 15"/>
          <p:cNvSpPr>
            <a:spLocks noGrp="1"/>
          </p:cNvSpPr>
          <p:nvPr>
            <p:ph type="body" sz="quarter" idx="17"/>
          </p:nvPr>
        </p:nvSpPr>
        <p:spPr>
          <a:xfrm>
            <a:off x="839789" y="5370513"/>
            <a:ext cx="5256212" cy="360362"/>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
        <p:nvSpPr>
          <p:cNvPr id="15" name="Date Placeholder 3"/>
          <p:cNvSpPr>
            <a:spLocks noGrp="1"/>
          </p:cNvSpPr>
          <p:nvPr>
            <p:ph type="dt" sz="half" idx="10"/>
          </p:nvPr>
        </p:nvSpPr>
        <p:spPr>
          <a:xfrm>
            <a:off x="838200" y="6356351"/>
            <a:ext cx="2743200" cy="365125"/>
          </a:xfrm>
        </p:spPr>
        <p:txBody>
          <a:bodyPr/>
          <a:lstStyle>
            <a:lvl1pPr>
              <a:defRPr>
                <a:latin typeface="Lato Light" panose="020F0302020204030203" pitchFamily="34" charset="0"/>
              </a:defRPr>
            </a:lvl1pPr>
          </a:lstStyle>
          <a:p>
            <a:fld id="{722F6D6F-DD99-46DF-A9EA-728D63EA6A31}" type="datetimeFigureOut">
              <a:rPr lang="en-AU" smtClean="0">
                <a:solidFill>
                  <a:prstClr val="black">
                    <a:tint val="75000"/>
                  </a:prstClr>
                </a:solidFill>
              </a:rPr>
            </a:fld>
            <a:endParaRPr lang="en-AU" dirty="0">
              <a:solidFill>
                <a:prstClr val="black">
                  <a:tint val="75000"/>
                </a:prstClr>
              </a:solidFill>
            </a:endParaRPr>
          </a:p>
        </p:txBody>
      </p:sp>
      <p:sp>
        <p:nvSpPr>
          <p:cNvPr id="16" name="Footer Placeholder 4"/>
          <p:cNvSpPr>
            <a:spLocks noGrp="1"/>
          </p:cNvSpPr>
          <p:nvPr>
            <p:ph type="ftr" sz="quarter" idx="11"/>
          </p:nvPr>
        </p:nvSpPr>
        <p:spPr>
          <a:xfrm>
            <a:off x="4038600" y="6356351"/>
            <a:ext cx="4114800" cy="365125"/>
          </a:xfrm>
        </p:spPr>
        <p:txBody>
          <a:bodyPr/>
          <a:lstStyle>
            <a:lvl1pPr>
              <a:defRPr>
                <a:latin typeface="Lato Light" panose="020F0302020204030203" pitchFamily="34" charset="0"/>
              </a:defRPr>
            </a:lvl1pPr>
          </a:lstStyle>
          <a:p>
            <a:endParaRPr lang="en-AU" dirty="0">
              <a:solidFill>
                <a:prstClr val="black">
                  <a:tint val="75000"/>
                </a:prstClr>
              </a:solidFill>
            </a:endParaRPr>
          </a:p>
        </p:txBody>
      </p:sp>
      <p:sp>
        <p:nvSpPr>
          <p:cNvPr id="17" name="Slide Number Placeholder 5"/>
          <p:cNvSpPr>
            <a:spLocks noGrp="1"/>
          </p:cNvSpPr>
          <p:nvPr>
            <p:ph type="sldNum" sz="quarter" idx="12"/>
          </p:nvPr>
        </p:nvSpPr>
        <p:spPr>
          <a:xfrm>
            <a:off x="8610600" y="6356351"/>
            <a:ext cx="2743200" cy="365125"/>
          </a:xfrm>
        </p:spPr>
        <p:txBody>
          <a:bodyPr/>
          <a:lstStyle>
            <a:lvl1pPr>
              <a:defRPr>
                <a:latin typeface="Lato Light" panose="020F0302020204030203" pitchFamily="34" charset="0"/>
              </a:defRPr>
            </a:lvl1pPr>
          </a:lstStyle>
          <a:p>
            <a:fld id="{84AD2E7E-F7BA-4F6B-9D0C-0B2331C2AE06}" type="slidenum">
              <a:rPr lang="en-AU" smtClean="0">
                <a:solidFill>
                  <a:prstClr val="black">
                    <a:tint val="75000"/>
                  </a:prstClr>
                </a:solidFill>
              </a:rPr>
            </a:fld>
            <a:endParaRPr lang="en-AU" dirty="0">
              <a:solidFill>
                <a:prstClr val="black">
                  <a:tint val="75000"/>
                </a:prstClr>
              </a:solidFill>
            </a:endParaRPr>
          </a:p>
        </p:txBody>
      </p:sp>
      <p:sp>
        <p:nvSpPr>
          <p:cNvPr id="19" name="Text Placeholder 18"/>
          <p:cNvSpPr>
            <a:spLocks noGrp="1"/>
          </p:cNvSpPr>
          <p:nvPr>
            <p:ph type="body" sz="quarter" idx="18"/>
          </p:nvPr>
        </p:nvSpPr>
        <p:spPr>
          <a:xfrm>
            <a:off x="6816726" y="2005015"/>
            <a:ext cx="4335463" cy="471486"/>
          </a:xfrm>
          <a:prstGeom prst="rect">
            <a:avLst/>
          </a:prstGeom>
        </p:spPr>
        <p:txBody>
          <a:bodyPr>
            <a:normAutofit/>
          </a:bodyPr>
          <a:lstStyle>
            <a:lvl1pPr marL="0" indent="0">
              <a:buNone/>
              <a:defRPr sz="1865"/>
            </a:lvl1pPr>
          </a:lstStyle>
          <a:p>
            <a:pPr lvl="0"/>
            <a:endParaRPr lang="en-AU" dirty="0"/>
          </a:p>
        </p:txBody>
      </p:sp>
      <p:sp>
        <p:nvSpPr>
          <p:cNvPr id="21" name="Text Placeholder 20"/>
          <p:cNvSpPr>
            <a:spLocks noGrp="1"/>
          </p:cNvSpPr>
          <p:nvPr>
            <p:ph type="body" sz="quarter" idx="19"/>
          </p:nvPr>
        </p:nvSpPr>
        <p:spPr>
          <a:xfrm>
            <a:off x="6816726" y="2490788"/>
            <a:ext cx="4335463" cy="938212"/>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第一章">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4F30D5C1-D155-2E40-A967-511B3BD0F2AE}" type="slidenum">
              <a:rPr lang="en-US" smtClean="0"/>
            </a:fld>
            <a:endParaRPr lang="en-US" dirty="0"/>
          </a:p>
        </p:txBody>
      </p:sp>
      <p:sp>
        <p:nvSpPr>
          <p:cNvPr id="10" name="Title 1"/>
          <p:cNvSpPr>
            <a:spLocks noGrp="1"/>
          </p:cNvSpPr>
          <p:nvPr>
            <p:ph type="title"/>
          </p:nvPr>
        </p:nvSpPr>
        <p:spPr>
          <a:xfrm>
            <a:off x="609601" y="381002"/>
            <a:ext cx="10972800" cy="1143000"/>
          </a:xfrm>
          <a:prstGeom prst="rect">
            <a:avLst/>
          </a:prstGeom>
        </p:spPr>
        <p:txBody>
          <a:bodyPr>
            <a:normAutofit/>
          </a:bodyPr>
          <a:lstStyle>
            <a:lvl1pPr>
              <a:defRPr sz="3730">
                <a:solidFill>
                  <a:srgbClr val="48597F"/>
                </a:solidFill>
                <a:latin typeface="Lato Light"/>
                <a:cs typeface="Lato Light"/>
              </a:defRPr>
            </a:lvl1pPr>
          </a:lstStyle>
          <a:p>
            <a:r>
              <a:rPr lang="en-US" dirty="0"/>
              <a:t>Click to edit Master title style</a:t>
            </a:r>
            <a:endParaRPr lang="en-US" dirty="0"/>
          </a:p>
        </p:txBody>
      </p:sp>
      <p:sp>
        <p:nvSpPr>
          <p:cNvPr id="11" name="Text Placeholder 17"/>
          <p:cNvSpPr>
            <a:spLocks noGrp="1"/>
          </p:cNvSpPr>
          <p:nvPr>
            <p:ph type="body" sz="quarter" idx="23"/>
          </p:nvPr>
        </p:nvSpPr>
        <p:spPr>
          <a:xfrm>
            <a:off x="2743201" y="1168401"/>
            <a:ext cx="6705600" cy="431800"/>
          </a:xfrm>
          <a:prstGeom prst="rect">
            <a:avLst/>
          </a:prstGeo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8565" indent="0">
              <a:buFontTx/>
              <a:buNone/>
              <a:defRPr sz="1400">
                <a:latin typeface="Mission Gothic Regular" pitchFamily="50" charset="0"/>
              </a:defRPr>
            </a:lvl3pPr>
            <a:lvl4pPr marL="1828165" indent="0">
              <a:buFontTx/>
              <a:buNone/>
              <a:defRPr sz="1400">
                <a:latin typeface="Mission Gothic Regular" pitchFamily="50" charset="0"/>
              </a:defRPr>
            </a:lvl4pPr>
            <a:lvl5pPr marL="2437765" indent="0">
              <a:buFontTx/>
              <a:buNone/>
              <a:defRPr sz="1400">
                <a:latin typeface="Mission Gothic Regular" pitchFamily="50" charset="0"/>
              </a:defRPr>
            </a:lvl5pPr>
          </a:lstStyle>
          <a:p>
            <a:pPr lvl="0"/>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chart">
    <p:spTree>
      <p:nvGrpSpPr>
        <p:cNvPr id="1" name=""/>
        <p:cNvGrpSpPr/>
        <p:nvPr/>
      </p:nvGrpSpPr>
      <p:grpSpPr>
        <a:xfrm>
          <a:off x="0" y="0"/>
          <a:ext cx="0" cy="0"/>
          <a:chOff x="0" y="0"/>
          <a:chExt cx="0" cy="0"/>
        </a:xfrm>
      </p:grpSpPr>
      <p:sp>
        <p:nvSpPr>
          <p:cNvPr id="56" name="Title 1"/>
          <p:cNvSpPr>
            <a:spLocks noGrp="1"/>
          </p:cNvSpPr>
          <p:nvPr>
            <p:ph type="ctrTitle"/>
          </p:nvPr>
        </p:nvSpPr>
        <p:spPr>
          <a:xfrm>
            <a:off x="839789" y="498764"/>
            <a:ext cx="5256212" cy="697490"/>
          </a:xfrm>
          <a:prstGeom prst="rect">
            <a:avLst/>
          </a:prstGeom>
        </p:spPr>
        <p:txBody>
          <a:bodyPr anchor="b">
            <a:normAutofit/>
          </a:bodyPr>
          <a:lstStyle>
            <a:lvl1pPr algn="l">
              <a:defRPr sz="4000">
                <a:solidFill>
                  <a:schemeClr val="tx1">
                    <a:lumMod val="65000"/>
                    <a:lumOff val="35000"/>
                  </a:schemeClr>
                </a:solidFill>
              </a:defRPr>
            </a:lvl1pPr>
          </a:lstStyle>
          <a:p>
            <a:endParaRPr lang="en-AU" dirty="0"/>
          </a:p>
        </p:txBody>
      </p:sp>
      <p:sp>
        <p:nvSpPr>
          <p:cNvPr id="57" name="Subtitle 2"/>
          <p:cNvSpPr>
            <a:spLocks noGrp="1"/>
          </p:cNvSpPr>
          <p:nvPr>
            <p:ph type="subTitle" idx="1"/>
          </p:nvPr>
        </p:nvSpPr>
        <p:spPr>
          <a:xfrm>
            <a:off x="839789" y="1223966"/>
            <a:ext cx="5256212" cy="374216"/>
          </a:xfrm>
          <a:prstGeom prst="rect">
            <a:avLst/>
          </a:prstGeom>
        </p:spPr>
        <p:txBody>
          <a:bodyPr>
            <a:normAutofit/>
          </a:bodyPr>
          <a:lstStyle>
            <a:lvl1pPr marL="0" indent="0" algn="l">
              <a:buNone/>
              <a:defRPr sz="1465">
                <a:solidFill>
                  <a:schemeClr val="bg1">
                    <a:lumMod val="50000"/>
                  </a:schemeClr>
                </a:solidFill>
              </a:defRPr>
            </a:lvl1pPr>
            <a:lvl2pPr marL="457200" indent="0" algn="ctr">
              <a:buNone/>
              <a:defRPr sz="2000"/>
            </a:lvl2pPr>
            <a:lvl3pPr marL="914400" indent="0" algn="ctr">
              <a:buNone/>
              <a:defRPr sz="1865"/>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en-US" dirty="0"/>
              <a:t>Click to edit Master subtitle style</a:t>
            </a:r>
            <a:endParaRPr lang="en-AU" dirty="0"/>
          </a:p>
        </p:txBody>
      </p:sp>
      <p:sp>
        <p:nvSpPr>
          <p:cNvPr id="58" name="Text Placeholder 7"/>
          <p:cNvSpPr>
            <a:spLocks noGrp="1"/>
          </p:cNvSpPr>
          <p:nvPr>
            <p:ph type="body" sz="quarter" idx="13"/>
          </p:nvPr>
        </p:nvSpPr>
        <p:spPr>
          <a:xfrm>
            <a:off x="838201" y="2004684"/>
            <a:ext cx="5256212" cy="471600"/>
          </a:xfrm>
          <a:prstGeom prst="rect">
            <a:avLst/>
          </a:prstGeom>
        </p:spPr>
        <p:txBody>
          <a:bodyPr>
            <a:noAutofit/>
          </a:bodyPr>
          <a:lstStyle>
            <a:lvl1pPr marL="0" indent="0">
              <a:buNone/>
              <a:defRPr sz="2400">
                <a:solidFill>
                  <a:schemeClr val="accent1"/>
                </a:solidFill>
              </a:defRPr>
            </a:lvl1pPr>
          </a:lstStyle>
          <a:p>
            <a:pPr lvl="0"/>
            <a:endParaRPr lang="en-AU" dirty="0"/>
          </a:p>
        </p:txBody>
      </p:sp>
      <p:sp>
        <p:nvSpPr>
          <p:cNvPr id="59" name="Text Placeholder 9"/>
          <p:cNvSpPr>
            <a:spLocks noGrp="1"/>
          </p:cNvSpPr>
          <p:nvPr>
            <p:ph type="body" sz="quarter" idx="14"/>
          </p:nvPr>
        </p:nvSpPr>
        <p:spPr>
          <a:xfrm>
            <a:off x="838201" y="2491525"/>
            <a:ext cx="5256212" cy="2357567"/>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
        <p:nvSpPr>
          <p:cNvPr id="61" name="Chart Placeholder 60"/>
          <p:cNvSpPr>
            <a:spLocks noGrp="1"/>
          </p:cNvSpPr>
          <p:nvPr>
            <p:ph type="chart" sz="quarter" idx="15"/>
          </p:nvPr>
        </p:nvSpPr>
        <p:spPr>
          <a:xfrm>
            <a:off x="6819901" y="836614"/>
            <a:ext cx="4532313" cy="5184775"/>
          </a:xfrm>
          <a:prstGeom prst="rect">
            <a:avLst/>
          </a:prstGeom>
        </p:spPr>
        <p:txBody>
          <a:bodyPr/>
          <a:lstStyle/>
          <a:p>
            <a:endParaRPr lang="en-AU"/>
          </a:p>
        </p:txBody>
      </p:sp>
      <p:sp>
        <p:nvSpPr>
          <p:cNvPr id="7" name="Date Placeholder 4"/>
          <p:cNvSpPr>
            <a:spLocks noGrp="1"/>
          </p:cNvSpPr>
          <p:nvPr>
            <p:ph type="dt" sz="half" idx="10"/>
          </p:nvPr>
        </p:nvSpPr>
        <p:spPr>
          <a:xfrm>
            <a:off x="838200" y="6356351"/>
            <a:ext cx="2743200" cy="365125"/>
          </a:xfrm>
        </p:spPr>
        <p:txBody>
          <a:bodyPr/>
          <a:lstStyle/>
          <a:p>
            <a:fld id="{722F6D6F-DD99-46DF-A9EA-728D63EA6A31}" type="datetimeFigureOut">
              <a:rPr lang="en-AU" smtClean="0">
                <a:solidFill>
                  <a:prstClr val="black">
                    <a:tint val="75000"/>
                  </a:prstClr>
                </a:solidFill>
              </a:rPr>
            </a:fld>
            <a:endParaRPr lang="en-AU">
              <a:solidFill>
                <a:prstClr val="black">
                  <a:tint val="75000"/>
                </a:prstClr>
              </a:solidFill>
            </a:endParaRPr>
          </a:p>
        </p:txBody>
      </p:sp>
      <p:sp>
        <p:nvSpPr>
          <p:cNvPr id="8" name="Footer Placeholder 5"/>
          <p:cNvSpPr>
            <a:spLocks noGrp="1"/>
          </p:cNvSpPr>
          <p:nvPr>
            <p:ph type="ftr" sz="quarter" idx="11"/>
          </p:nvPr>
        </p:nvSpPr>
        <p:spPr>
          <a:xfrm>
            <a:off x="4038600" y="6356351"/>
            <a:ext cx="4114800" cy="365125"/>
          </a:xfrm>
        </p:spPr>
        <p:txBody>
          <a:bodyPr/>
          <a:lstStyle/>
          <a:p>
            <a:endParaRPr lang="en-AU">
              <a:solidFill>
                <a:prstClr val="black">
                  <a:tint val="75000"/>
                </a:prstClr>
              </a:solidFill>
            </a:endParaRPr>
          </a:p>
        </p:txBody>
      </p:sp>
      <p:sp>
        <p:nvSpPr>
          <p:cNvPr id="9" name="Slide Number Placeholder 6"/>
          <p:cNvSpPr>
            <a:spLocks noGrp="1"/>
          </p:cNvSpPr>
          <p:nvPr>
            <p:ph type="sldNum" sz="quarter" idx="12"/>
          </p:nvPr>
        </p:nvSpPr>
        <p:spPr>
          <a:xfrm>
            <a:off x="8610600" y="6356351"/>
            <a:ext cx="2743200" cy="365125"/>
          </a:xfrm>
        </p:spPr>
        <p:txBody>
          <a:bodyPr/>
          <a:lstStyle/>
          <a:p>
            <a:fld id="{84AD2E7E-F7BA-4F6B-9D0C-0B2331C2AE06}" type="slidenum">
              <a:rPr lang="en-AU" smtClean="0">
                <a:solidFill>
                  <a:prstClr val="black">
                    <a:tint val="75000"/>
                  </a:prstClr>
                </a:solidFill>
              </a:rPr>
            </a:fld>
            <a:endParaRPr lang="en-AU">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2">
    <p:spTree>
      <p:nvGrpSpPr>
        <p:cNvPr id="1" name=""/>
        <p:cNvGrpSpPr/>
        <p:nvPr/>
      </p:nvGrpSpPr>
      <p:grpSpPr>
        <a:xfrm>
          <a:off x="0" y="0"/>
          <a:ext cx="0" cy="0"/>
          <a:chOff x="0" y="0"/>
          <a:chExt cx="0" cy="0"/>
        </a:xfrm>
      </p:grpSpPr>
      <p:sp>
        <p:nvSpPr>
          <p:cNvPr id="6" name="Title 1"/>
          <p:cNvSpPr>
            <a:spLocks noGrp="1"/>
          </p:cNvSpPr>
          <p:nvPr>
            <p:ph type="ctrTitle"/>
          </p:nvPr>
        </p:nvSpPr>
        <p:spPr>
          <a:xfrm>
            <a:off x="1524000" y="498764"/>
            <a:ext cx="9144000" cy="697490"/>
          </a:xfrm>
          <a:prstGeom prst="rect">
            <a:avLst/>
          </a:prstGeom>
        </p:spPr>
        <p:txBody>
          <a:bodyPr anchor="b">
            <a:normAutofit/>
          </a:bodyPr>
          <a:lstStyle>
            <a:lvl1pPr algn="ctr">
              <a:defRPr sz="4000">
                <a:solidFill>
                  <a:schemeClr val="tx1">
                    <a:lumMod val="65000"/>
                    <a:lumOff val="35000"/>
                  </a:schemeClr>
                </a:solidFill>
              </a:defRPr>
            </a:lvl1pPr>
          </a:lstStyle>
          <a:p>
            <a:r>
              <a:rPr lang="en-US" dirty="0"/>
              <a:t>Click to edit Master title style</a:t>
            </a:r>
            <a:endParaRPr lang="en-AU" dirty="0"/>
          </a:p>
        </p:txBody>
      </p:sp>
      <p:sp>
        <p:nvSpPr>
          <p:cNvPr id="7" name="Subtitle 2"/>
          <p:cNvSpPr>
            <a:spLocks noGrp="1"/>
          </p:cNvSpPr>
          <p:nvPr>
            <p:ph type="subTitle" idx="1"/>
          </p:nvPr>
        </p:nvSpPr>
        <p:spPr>
          <a:xfrm>
            <a:off x="1524000" y="1223966"/>
            <a:ext cx="9144000" cy="374216"/>
          </a:xfrm>
          <a:prstGeom prst="rect">
            <a:avLst/>
          </a:prstGeom>
        </p:spPr>
        <p:txBody>
          <a:bodyPr>
            <a:normAutofit/>
          </a:bodyPr>
          <a:lstStyle>
            <a:lvl1pPr marL="0" indent="0" algn="ctr">
              <a:buNone/>
              <a:defRPr sz="1465">
                <a:solidFill>
                  <a:schemeClr val="bg1">
                    <a:lumMod val="50000"/>
                  </a:schemeClr>
                </a:solidFill>
              </a:defRPr>
            </a:lvl1pPr>
            <a:lvl2pPr marL="457200" indent="0" algn="ctr">
              <a:buNone/>
              <a:defRPr sz="2000"/>
            </a:lvl2pPr>
            <a:lvl3pPr marL="914400" indent="0" algn="ctr">
              <a:buNone/>
              <a:defRPr sz="1865"/>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838201" y="2004684"/>
            <a:ext cx="5256212" cy="471600"/>
          </a:xfrm>
          <a:prstGeom prst="rect">
            <a:avLst/>
          </a:prstGeom>
        </p:spPr>
        <p:txBody>
          <a:bodyPr>
            <a:noAutofit/>
          </a:bodyPr>
          <a:lstStyle>
            <a:lvl1pPr marL="0" indent="0">
              <a:buNone/>
              <a:defRPr sz="2400">
                <a:solidFill>
                  <a:schemeClr val="accent1"/>
                </a:solidFill>
              </a:defRPr>
            </a:lvl1pPr>
          </a:lstStyle>
          <a:p>
            <a:pPr lvl="0"/>
            <a:endParaRPr lang="en-AU" dirty="0"/>
          </a:p>
        </p:txBody>
      </p:sp>
      <p:sp>
        <p:nvSpPr>
          <p:cNvPr id="11" name="Text Placeholder 9"/>
          <p:cNvSpPr>
            <a:spLocks noGrp="1"/>
          </p:cNvSpPr>
          <p:nvPr>
            <p:ph type="body" sz="quarter" idx="14"/>
          </p:nvPr>
        </p:nvSpPr>
        <p:spPr>
          <a:xfrm>
            <a:off x="838201" y="2491524"/>
            <a:ext cx="5256212" cy="1759526"/>
          </a:xfrm>
          <a:prstGeom prst="rect">
            <a:avLst/>
          </a:prstGeom>
        </p:spPr>
        <p:txBody>
          <a:bodyPr>
            <a:normAutofit/>
          </a:bodyPr>
          <a:lstStyle>
            <a:lvl1pPr marL="0" indent="0">
              <a:buNone/>
              <a:defRPr sz="1465">
                <a:latin typeface="Lato Light" panose="020F0302020204030203" pitchFamily="34" charset="0"/>
              </a:defRPr>
            </a:lvl1pPr>
          </a:lstStyle>
          <a:p>
            <a:pPr lvl="0"/>
            <a:endParaRPr lang="en-AU" dirty="0"/>
          </a:p>
        </p:txBody>
      </p:sp>
      <p:sp>
        <p:nvSpPr>
          <p:cNvPr id="12" name="Text Placeholder 11"/>
          <p:cNvSpPr>
            <a:spLocks noGrp="1"/>
          </p:cNvSpPr>
          <p:nvPr>
            <p:ph type="body" sz="quarter" idx="15"/>
          </p:nvPr>
        </p:nvSpPr>
        <p:spPr>
          <a:xfrm>
            <a:off x="839789" y="4383089"/>
            <a:ext cx="5254625" cy="493712"/>
          </a:xfrm>
          <a:prstGeom prst="rect">
            <a:avLst/>
          </a:prstGeom>
        </p:spPr>
        <p:txBody>
          <a:bodyPr>
            <a:normAutofit/>
          </a:bodyPr>
          <a:lstStyle>
            <a:lvl1pPr marL="0" indent="0">
              <a:buNone/>
              <a:defRPr sz="1600" b="1" i="1">
                <a:latin typeface="Lato Light" panose="020F0302020204030203" pitchFamily="34" charset="0"/>
              </a:defRPr>
            </a:lvl1pPr>
          </a:lstStyle>
          <a:p>
            <a:pPr lvl="0"/>
            <a:endParaRPr lang="en-AU" dirty="0"/>
          </a:p>
        </p:txBody>
      </p:sp>
      <p:sp>
        <p:nvSpPr>
          <p:cNvPr id="13" name="Text Placeholder 13"/>
          <p:cNvSpPr>
            <a:spLocks noGrp="1"/>
          </p:cNvSpPr>
          <p:nvPr>
            <p:ph type="body" sz="quarter" idx="16"/>
          </p:nvPr>
        </p:nvSpPr>
        <p:spPr>
          <a:xfrm>
            <a:off x="839789" y="4876802"/>
            <a:ext cx="5254625" cy="493713"/>
          </a:xfrm>
          <a:prstGeom prst="rect">
            <a:avLst/>
          </a:prstGeom>
        </p:spPr>
        <p:txBody>
          <a:bodyPr>
            <a:normAutofit/>
          </a:bodyPr>
          <a:lstStyle>
            <a:lvl1pPr marL="0" indent="0">
              <a:buNone/>
              <a:defRPr sz="1200" b="1">
                <a:latin typeface="Lato Light" panose="020F0302020204030203" pitchFamily="34" charset="0"/>
              </a:defRPr>
            </a:lvl1pPr>
          </a:lstStyle>
          <a:p>
            <a:pPr lvl="0"/>
            <a:endParaRPr lang="en-AU" dirty="0"/>
          </a:p>
        </p:txBody>
      </p:sp>
      <p:sp>
        <p:nvSpPr>
          <p:cNvPr id="14" name="Text Placeholder 15"/>
          <p:cNvSpPr>
            <a:spLocks noGrp="1"/>
          </p:cNvSpPr>
          <p:nvPr>
            <p:ph type="body" sz="quarter" idx="17"/>
          </p:nvPr>
        </p:nvSpPr>
        <p:spPr>
          <a:xfrm>
            <a:off x="839789" y="5370513"/>
            <a:ext cx="5256212" cy="360362"/>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
        <p:nvSpPr>
          <p:cNvPr id="15" name="Date Placeholder 3"/>
          <p:cNvSpPr>
            <a:spLocks noGrp="1"/>
          </p:cNvSpPr>
          <p:nvPr>
            <p:ph type="dt" sz="half" idx="10"/>
          </p:nvPr>
        </p:nvSpPr>
        <p:spPr>
          <a:xfrm>
            <a:off x="838200" y="6356351"/>
            <a:ext cx="2743200" cy="365125"/>
          </a:xfrm>
        </p:spPr>
        <p:txBody>
          <a:bodyPr/>
          <a:lstStyle>
            <a:lvl1pPr>
              <a:defRPr>
                <a:latin typeface="Lato Light" panose="020F0302020204030203" pitchFamily="34" charset="0"/>
              </a:defRPr>
            </a:lvl1pPr>
          </a:lstStyle>
          <a:p>
            <a:fld id="{722F6D6F-DD99-46DF-A9EA-728D63EA6A31}" type="datetimeFigureOut">
              <a:rPr lang="en-AU" smtClean="0">
                <a:solidFill>
                  <a:prstClr val="black">
                    <a:tint val="75000"/>
                  </a:prstClr>
                </a:solidFill>
              </a:rPr>
            </a:fld>
            <a:endParaRPr lang="en-AU" dirty="0">
              <a:solidFill>
                <a:prstClr val="black">
                  <a:tint val="75000"/>
                </a:prstClr>
              </a:solidFill>
            </a:endParaRPr>
          </a:p>
        </p:txBody>
      </p:sp>
      <p:sp>
        <p:nvSpPr>
          <p:cNvPr id="16" name="Footer Placeholder 4"/>
          <p:cNvSpPr>
            <a:spLocks noGrp="1"/>
          </p:cNvSpPr>
          <p:nvPr>
            <p:ph type="ftr" sz="quarter" idx="11"/>
          </p:nvPr>
        </p:nvSpPr>
        <p:spPr>
          <a:xfrm>
            <a:off x="4038600" y="6356351"/>
            <a:ext cx="4114800" cy="365125"/>
          </a:xfrm>
        </p:spPr>
        <p:txBody>
          <a:bodyPr/>
          <a:lstStyle>
            <a:lvl1pPr>
              <a:defRPr>
                <a:latin typeface="Lato Light" panose="020F0302020204030203" pitchFamily="34" charset="0"/>
              </a:defRPr>
            </a:lvl1pPr>
          </a:lstStyle>
          <a:p>
            <a:endParaRPr lang="en-AU" dirty="0">
              <a:solidFill>
                <a:prstClr val="black">
                  <a:tint val="75000"/>
                </a:prstClr>
              </a:solidFill>
            </a:endParaRPr>
          </a:p>
        </p:txBody>
      </p:sp>
      <p:sp>
        <p:nvSpPr>
          <p:cNvPr id="17" name="Slide Number Placeholder 5"/>
          <p:cNvSpPr>
            <a:spLocks noGrp="1"/>
          </p:cNvSpPr>
          <p:nvPr>
            <p:ph type="sldNum" sz="quarter" idx="12"/>
          </p:nvPr>
        </p:nvSpPr>
        <p:spPr>
          <a:xfrm>
            <a:off x="8610600" y="6356351"/>
            <a:ext cx="2743200" cy="365125"/>
          </a:xfrm>
        </p:spPr>
        <p:txBody>
          <a:bodyPr/>
          <a:lstStyle>
            <a:lvl1pPr>
              <a:defRPr>
                <a:latin typeface="Lato Light" panose="020F0302020204030203" pitchFamily="34" charset="0"/>
              </a:defRPr>
            </a:lvl1pPr>
          </a:lstStyle>
          <a:p>
            <a:fld id="{84AD2E7E-F7BA-4F6B-9D0C-0B2331C2AE06}" type="slidenum">
              <a:rPr lang="en-AU" smtClean="0">
                <a:solidFill>
                  <a:prstClr val="black">
                    <a:tint val="75000"/>
                  </a:prstClr>
                </a:solidFill>
              </a:rPr>
            </a:fld>
            <a:endParaRPr lang="en-AU" dirty="0">
              <a:solidFill>
                <a:prstClr val="black">
                  <a:tint val="75000"/>
                </a:prstClr>
              </a:solidFill>
            </a:endParaRPr>
          </a:p>
        </p:txBody>
      </p:sp>
      <p:sp>
        <p:nvSpPr>
          <p:cNvPr id="19" name="Text Placeholder 18"/>
          <p:cNvSpPr>
            <a:spLocks noGrp="1"/>
          </p:cNvSpPr>
          <p:nvPr>
            <p:ph type="body" sz="quarter" idx="18"/>
          </p:nvPr>
        </p:nvSpPr>
        <p:spPr>
          <a:xfrm>
            <a:off x="6816726" y="2005015"/>
            <a:ext cx="4335463" cy="471486"/>
          </a:xfrm>
          <a:prstGeom prst="rect">
            <a:avLst/>
          </a:prstGeom>
        </p:spPr>
        <p:txBody>
          <a:bodyPr>
            <a:normAutofit/>
          </a:bodyPr>
          <a:lstStyle>
            <a:lvl1pPr marL="0" indent="0">
              <a:buNone/>
              <a:defRPr sz="1865"/>
            </a:lvl1pPr>
          </a:lstStyle>
          <a:p>
            <a:pPr lvl="0"/>
            <a:endParaRPr lang="en-AU" dirty="0"/>
          </a:p>
        </p:txBody>
      </p:sp>
      <p:sp>
        <p:nvSpPr>
          <p:cNvPr id="21" name="Text Placeholder 20"/>
          <p:cNvSpPr>
            <a:spLocks noGrp="1"/>
          </p:cNvSpPr>
          <p:nvPr>
            <p:ph type="body" sz="quarter" idx="19"/>
          </p:nvPr>
        </p:nvSpPr>
        <p:spPr>
          <a:xfrm>
            <a:off x="6816726" y="2490788"/>
            <a:ext cx="4335463" cy="938212"/>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第一章">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过渡页">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842000" y="6491818"/>
            <a:ext cx="508000" cy="366183"/>
          </a:xfrm>
          <a:prstGeom prst="rect">
            <a:avLst/>
          </a:prstGeom>
        </p:spPr>
        <p:txBody>
          <a:bodyPr vert="horz" lIns="91440" tIns="45720" rIns="91440" bIns="45720" rtlCol="0" anchor="ctr"/>
          <a:lstStyle>
            <a:lvl1pPr algn="ctr">
              <a:defRPr sz="1335">
                <a:solidFill>
                  <a:srgbClr val="FFFFFF"/>
                </a:solidFill>
                <a:latin typeface="Glegoo"/>
                <a:cs typeface="Glegoo"/>
              </a:defRPr>
            </a:lvl1pPr>
          </a:lstStyle>
          <a:p>
            <a:fld id="{4F30D5C1-D155-2E40-A967-511B3BD0F2AE}" type="slidenum">
              <a:rPr lang="en-US" smtClean="0"/>
            </a:fld>
            <a:endParaRPr lang="en-US" dirty="0"/>
          </a:p>
        </p:txBody>
      </p:sp>
      <p:sp>
        <p:nvSpPr>
          <p:cNvPr id="10" name="Title 1"/>
          <p:cNvSpPr>
            <a:spLocks noGrp="1"/>
          </p:cNvSpPr>
          <p:nvPr>
            <p:ph type="title"/>
          </p:nvPr>
        </p:nvSpPr>
        <p:spPr>
          <a:xfrm>
            <a:off x="609601" y="381002"/>
            <a:ext cx="10972800" cy="1143000"/>
          </a:xfrm>
          <a:prstGeom prst="rect">
            <a:avLst/>
          </a:prstGeom>
        </p:spPr>
        <p:txBody>
          <a:bodyPr>
            <a:normAutofit/>
          </a:bodyPr>
          <a:lstStyle>
            <a:lvl1pPr>
              <a:defRPr sz="3730">
                <a:solidFill>
                  <a:srgbClr val="48597F"/>
                </a:solidFill>
                <a:latin typeface="Lato Light"/>
                <a:cs typeface="Lato Light"/>
              </a:defRPr>
            </a:lvl1pPr>
          </a:lstStyle>
          <a:p>
            <a:r>
              <a:rPr lang="en-US" dirty="0"/>
              <a:t>Click to edit Master title style</a:t>
            </a:r>
            <a:endParaRPr lang="en-US" dirty="0"/>
          </a:p>
        </p:txBody>
      </p:sp>
      <p:sp>
        <p:nvSpPr>
          <p:cNvPr id="11" name="Text Placeholder 17"/>
          <p:cNvSpPr>
            <a:spLocks noGrp="1"/>
          </p:cNvSpPr>
          <p:nvPr>
            <p:ph type="body" sz="quarter" idx="23"/>
          </p:nvPr>
        </p:nvSpPr>
        <p:spPr>
          <a:xfrm>
            <a:off x="2743201" y="1168401"/>
            <a:ext cx="6705600" cy="431800"/>
          </a:xfrm>
          <a:prstGeom prst="rect">
            <a:avLst/>
          </a:prstGeom>
        </p:spPr>
        <p:txBody>
          <a:bodyPr>
            <a:noAutofit/>
          </a:bodyPr>
          <a:lstStyle>
            <a:lvl1pPr marL="0" indent="0" algn="ctr">
              <a:buFontTx/>
              <a:buNone/>
              <a:defRPr sz="1600" i="0">
                <a:solidFill>
                  <a:srgbClr val="1399EE"/>
                </a:solidFill>
                <a:latin typeface="Glegoo"/>
                <a:cs typeface="Glegoo"/>
              </a:defRPr>
            </a:lvl1pPr>
            <a:lvl2pPr marL="609600" indent="0">
              <a:buFontTx/>
              <a:buNone/>
              <a:defRPr sz="1400">
                <a:latin typeface="Mission Gothic Regular" pitchFamily="50" charset="0"/>
              </a:defRPr>
            </a:lvl2pPr>
            <a:lvl3pPr marL="1218565" indent="0">
              <a:buFontTx/>
              <a:buNone/>
              <a:defRPr sz="1400">
                <a:latin typeface="Mission Gothic Regular" pitchFamily="50" charset="0"/>
              </a:defRPr>
            </a:lvl3pPr>
            <a:lvl4pPr marL="1828165" indent="0">
              <a:buFontTx/>
              <a:buNone/>
              <a:defRPr sz="1400">
                <a:latin typeface="Mission Gothic Regular" pitchFamily="50" charset="0"/>
              </a:defRPr>
            </a:lvl4pPr>
            <a:lvl5pPr marL="2437765" indent="0">
              <a:buFontTx/>
              <a:buNone/>
              <a:defRPr sz="1400">
                <a:latin typeface="Mission Gothic Regular" pitchFamily="50" charset="0"/>
              </a:defRPr>
            </a:lvl5pPr>
          </a:lstStyle>
          <a:p>
            <a:pPr lvl="0"/>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Custom Layout chart">
    <p:spTree>
      <p:nvGrpSpPr>
        <p:cNvPr id="1" name=""/>
        <p:cNvGrpSpPr/>
        <p:nvPr/>
      </p:nvGrpSpPr>
      <p:grpSpPr>
        <a:xfrm>
          <a:off x="0" y="0"/>
          <a:ext cx="0" cy="0"/>
          <a:chOff x="0" y="0"/>
          <a:chExt cx="0" cy="0"/>
        </a:xfrm>
      </p:grpSpPr>
      <p:sp>
        <p:nvSpPr>
          <p:cNvPr id="56" name="Title 1"/>
          <p:cNvSpPr>
            <a:spLocks noGrp="1"/>
          </p:cNvSpPr>
          <p:nvPr>
            <p:ph type="ctrTitle"/>
          </p:nvPr>
        </p:nvSpPr>
        <p:spPr>
          <a:xfrm>
            <a:off x="839789" y="498764"/>
            <a:ext cx="5256212" cy="697490"/>
          </a:xfrm>
          <a:prstGeom prst="rect">
            <a:avLst/>
          </a:prstGeom>
        </p:spPr>
        <p:txBody>
          <a:bodyPr anchor="b">
            <a:normAutofit/>
          </a:bodyPr>
          <a:lstStyle>
            <a:lvl1pPr algn="l">
              <a:defRPr sz="4000">
                <a:solidFill>
                  <a:schemeClr val="tx1">
                    <a:lumMod val="65000"/>
                    <a:lumOff val="35000"/>
                  </a:schemeClr>
                </a:solidFill>
              </a:defRPr>
            </a:lvl1pPr>
          </a:lstStyle>
          <a:p>
            <a:endParaRPr lang="en-AU" dirty="0"/>
          </a:p>
        </p:txBody>
      </p:sp>
      <p:sp>
        <p:nvSpPr>
          <p:cNvPr id="57" name="Subtitle 2"/>
          <p:cNvSpPr>
            <a:spLocks noGrp="1"/>
          </p:cNvSpPr>
          <p:nvPr>
            <p:ph type="subTitle" idx="1"/>
          </p:nvPr>
        </p:nvSpPr>
        <p:spPr>
          <a:xfrm>
            <a:off x="839789" y="1223966"/>
            <a:ext cx="5256212" cy="374216"/>
          </a:xfrm>
          <a:prstGeom prst="rect">
            <a:avLst/>
          </a:prstGeom>
        </p:spPr>
        <p:txBody>
          <a:bodyPr>
            <a:normAutofit/>
          </a:bodyPr>
          <a:lstStyle>
            <a:lvl1pPr marL="0" indent="0" algn="l">
              <a:buNone/>
              <a:defRPr sz="1465">
                <a:solidFill>
                  <a:schemeClr val="bg1">
                    <a:lumMod val="50000"/>
                  </a:schemeClr>
                </a:solidFill>
              </a:defRPr>
            </a:lvl1pPr>
            <a:lvl2pPr marL="457200" indent="0" algn="ctr">
              <a:buNone/>
              <a:defRPr sz="2000"/>
            </a:lvl2pPr>
            <a:lvl3pPr marL="914400" indent="0" algn="ctr">
              <a:buNone/>
              <a:defRPr sz="1865"/>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en-US" dirty="0"/>
              <a:t>Click to edit Master subtitle style</a:t>
            </a:r>
            <a:endParaRPr lang="en-AU" dirty="0"/>
          </a:p>
        </p:txBody>
      </p:sp>
      <p:sp>
        <p:nvSpPr>
          <p:cNvPr id="58" name="Text Placeholder 7"/>
          <p:cNvSpPr>
            <a:spLocks noGrp="1"/>
          </p:cNvSpPr>
          <p:nvPr>
            <p:ph type="body" sz="quarter" idx="13"/>
          </p:nvPr>
        </p:nvSpPr>
        <p:spPr>
          <a:xfrm>
            <a:off x="838201" y="2004684"/>
            <a:ext cx="5256212" cy="471600"/>
          </a:xfrm>
          <a:prstGeom prst="rect">
            <a:avLst/>
          </a:prstGeom>
        </p:spPr>
        <p:txBody>
          <a:bodyPr>
            <a:noAutofit/>
          </a:bodyPr>
          <a:lstStyle>
            <a:lvl1pPr marL="0" indent="0">
              <a:buNone/>
              <a:defRPr sz="2400">
                <a:solidFill>
                  <a:schemeClr val="accent1"/>
                </a:solidFill>
              </a:defRPr>
            </a:lvl1pPr>
          </a:lstStyle>
          <a:p>
            <a:pPr lvl="0"/>
            <a:endParaRPr lang="en-AU" dirty="0"/>
          </a:p>
        </p:txBody>
      </p:sp>
      <p:sp>
        <p:nvSpPr>
          <p:cNvPr id="59" name="Text Placeholder 9"/>
          <p:cNvSpPr>
            <a:spLocks noGrp="1"/>
          </p:cNvSpPr>
          <p:nvPr>
            <p:ph type="body" sz="quarter" idx="14"/>
          </p:nvPr>
        </p:nvSpPr>
        <p:spPr>
          <a:xfrm>
            <a:off x="838201" y="2491525"/>
            <a:ext cx="5256212" cy="2357567"/>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
        <p:nvSpPr>
          <p:cNvPr id="61" name="Chart Placeholder 60"/>
          <p:cNvSpPr>
            <a:spLocks noGrp="1"/>
          </p:cNvSpPr>
          <p:nvPr>
            <p:ph type="chart" sz="quarter" idx="15"/>
          </p:nvPr>
        </p:nvSpPr>
        <p:spPr>
          <a:xfrm>
            <a:off x="6819901" y="836614"/>
            <a:ext cx="4532313" cy="5184775"/>
          </a:xfrm>
          <a:prstGeom prst="rect">
            <a:avLst/>
          </a:prstGeom>
        </p:spPr>
        <p:txBody>
          <a:bodyPr/>
          <a:lstStyle/>
          <a:p>
            <a:endParaRPr lang="en-AU"/>
          </a:p>
        </p:txBody>
      </p:sp>
      <p:sp>
        <p:nvSpPr>
          <p:cNvPr id="7" name="Date Placeholder 4"/>
          <p:cNvSpPr>
            <a:spLocks noGrp="1"/>
          </p:cNvSpPr>
          <p:nvPr>
            <p:ph type="dt" sz="half" idx="10"/>
          </p:nvPr>
        </p:nvSpPr>
        <p:spPr>
          <a:xfrm>
            <a:off x="838200" y="6356351"/>
            <a:ext cx="2743200" cy="365125"/>
          </a:xfrm>
        </p:spPr>
        <p:txBody>
          <a:bodyPr/>
          <a:lstStyle/>
          <a:p>
            <a:fld id="{722F6D6F-DD99-46DF-A9EA-728D63EA6A31}" type="datetimeFigureOut">
              <a:rPr lang="en-AU" smtClean="0">
                <a:solidFill>
                  <a:prstClr val="black">
                    <a:tint val="75000"/>
                  </a:prstClr>
                </a:solidFill>
              </a:rPr>
            </a:fld>
            <a:endParaRPr lang="en-AU">
              <a:solidFill>
                <a:prstClr val="black">
                  <a:tint val="75000"/>
                </a:prstClr>
              </a:solidFill>
            </a:endParaRPr>
          </a:p>
        </p:txBody>
      </p:sp>
      <p:sp>
        <p:nvSpPr>
          <p:cNvPr id="8" name="Footer Placeholder 5"/>
          <p:cNvSpPr>
            <a:spLocks noGrp="1"/>
          </p:cNvSpPr>
          <p:nvPr>
            <p:ph type="ftr" sz="quarter" idx="11"/>
          </p:nvPr>
        </p:nvSpPr>
        <p:spPr>
          <a:xfrm>
            <a:off x="4038600" y="6356351"/>
            <a:ext cx="4114800" cy="365125"/>
          </a:xfrm>
        </p:spPr>
        <p:txBody>
          <a:bodyPr/>
          <a:lstStyle/>
          <a:p>
            <a:endParaRPr lang="en-AU">
              <a:solidFill>
                <a:prstClr val="black">
                  <a:tint val="75000"/>
                </a:prstClr>
              </a:solidFill>
            </a:endParaRPr>
          </a:p>
        </p:txBody>
      </p:sp>
      <p:sp>
        <p:nvSpPr>
          <p:cNvPr id="9" name="Slide Number Placeholder 6"/>
          <p:cNvSpPr>
            <a:spLocks noGrp="1"/>
          </p:cNvSpPr>
          <p:nvPr>
            <p:ph type="sldNum" sz="quarter" idx="12"/>
          </p:nvPr>
        </p:nvSpPr>
        <p:spPr>
          <a:xfrm>
            <a:off x="8610600" y="6356351"/>
            <a:ext cx="2743200" cy="365125"/>
          </a:xfrm>
        </p:spPr>
        <p:txBody>
          <a:bodyPr/>
          <a:lstStyle/>
          <a:p>
            <a:fld id="{84AD2E7E-F7BA-4F6B-9D0C-0B2331C2AE06}" type="slidenum">
              <a:rPr lang="en-AU" smtClean="0">
                <a:solidFill>
                  <a:prstClr val="black">
                    <a:tint val="75000"/>
                  </a:prstClr>
                </a:solidFill>
              </a:rPr>
            </a:fld>
            <a:endParaRPr lang="en-AU">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2">
    <p:spTree>
      <p:nvGrpSpPr>
        <p:cNvPr id="1" name=""/>
        <p:cNvGrpSpPr/>
        <p:nvPr/>
      </p:nvGrpSpPr>
      <p:grpSpPr>
        <a:xfrm>
          <a:off x="0" y="0"/>
          <a:ext cx="0" cy="0"/>
          <a:chOff x="0" y="0"/>
          <a:chExt cx="0" cy="0"/>
        </a:xfrm>
      </p:grpSpPr>
      <p:sp>
        <p:nvSpPr>
          <p:cNvPr id="6" name="Title 1"/>
          <p:cNvSpPr>
            <a:spLocks noGrp="1"/>
          </p:cNvSpPr>
          <p:nvPr>
            <p:ph type="ctrTitle"/>
          </p:nvPr>
        </p:nvSpPr>
        <p:spPr>
          <a:xfrm>
            <a:off x="1524000" y="498764"/>
            <a:ext cx="9144000" cy="697490"/>
          </a:xfrm>
          <a:prstGeom prst="rect">
            <a:avLst/>
          </a:prstGeom>
        </p:spPr>
        <p:txBody>
          <a:bodyPr anchor="b">
            <a:normAutofit/>
          </a:bodyPr>
          <a:lstStyle>
            <a:lvl1pPr algn="ctr">
              <a:defRPr sz="4000">
                <a:solidFill>
                  <a:schemeClr val="tx1">
                    <a:lumMod val="65000"/>
                    <a:lumOff val="35000"/>
                  </a:schemeClr>
                </a:solidFill>
              </a:defRPr>
            </a:lvl1pPr>
          </a:lstStyle>
          <a:p>
            <a:r>
              <a:rPr lang="en-US" dirty="0"/>
              <a:t>Click to edit Master title style</a:t>
            </a:r>
            <a:endParaRPr lang="en-AU" dirty="0"/>
          </a:p>
        </p:txBody>
      </p:sp>
      <p:sp>
        <p:nvSpPr>
          <p:cNvPr id="7" name="Subtitle 2"/>
          <p:cNvSpPr>
            <a:spLocks noGrp="1"/>
          </p:cNvSpPr>
          <p:nvPr>
            <p:ph type="subTitle" idx="1"/>
          </p:nvPr>
        </p:nvSpPr>
        <p:spPr>
          <a:xfrm>
            <a:off x="1524000" y="1223966"/>
            <a:ext cx="9144000" cy="374216"/>
          </a:xfrm>
          <a:prstGeom prst="rect">
            <a:avLst/>
          </a:prstGeom>
        </p:spPr>
        <p:txBody>
          <a:bodyPr>
            <a:normAutofit/>
          </a:bodyPr>
          <a:lstStyle>
            <a:lvl1pPr marL="0" indent="0" algn="ctr">
              <a:buNone/>
              <a:defRPr sz="1465">
                <a:solidFill>
                  <a:schemeClr val="bg1">
                    <a:lumMod val="50000"/>
                  </a:schemeClr>
                </a:solidFill>
              </a:defRPr>
            </a:lvl1pPr>
            <a:lvl2pPr marL="457200" indent="0" algn="ctr">
              <a:buNone/>
              <a:defRPr sz="2000"/>
            </a:lvl2pPr>
            <a:lvl3pPr marL="914400" indent="0" algn="ctr">
              <a:buNone/>
              <a:defRPr sz="1865"/>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838201" y="2004684"/>
            <a:ext cx="5256212" cy="471600"/>
          </a:xfrm>
          <a:prstGeom prst="rect">
            <a:avLst/>
          </a:prstGeom>
        </p:spPr>
        <p:txBody>
          <a:bodyPr>
            <a:noAutofit/>
          </a:bodyPr>
          <a:lstStyle>
            <a:lvl1pPr marL="0" indent="0">
              <a:buNone/>
              <a:defRPr sz="2400">
                <a:solidFill>
                  <a:schemeClr val="accent1"/>
                </a:solidFill>
              </a:defRPr>
            </a:lvl1pPr>
          </a:lstStyle>
          <a:p>
            <a:pPr lvl="0"/>
            <a:endParaRPr lang="en-AU" dirty="0"/>
          </a:p>
        </p:txBody>
      </p:sp>
      <p:sp>
        <p:nvSpPr>
          <p:cNvPr id="11" name="Text Placeholder 9"/>
          <p:cNvSpPr>
            <a:spLocks noGrp="1"/>
          </p:cNvSpPr>
          <p:nvPr>
            <p:ph type="body" sz="quarter" idx="14"/>
          </p:nvPr>
        </p:nvSpPr>
        <p:spPr>
          <a:xfrm>
            <a:off x="838201" y="2491524"/>
            <a:ext cx="5256212" cy="1759526"/>
          </a:xfrm>
          <a:prstGeom prst="rect">
            <a:avLst/>
          </a:prstGeom>
        </p:spPr>
        <p:txBody>
          <a:bodyPr>
            <a:normAutofit/>
          </a:bodyPr>
          <a:lstStyle>
            <a:lvl1pPr marL="0" indent="0">
              <a:buNone/>
              <a:defRPr sz="1465">
                <a:latin typeface="Lato Light" panose="020F0302020204030203" pitchFamily="34" charset="0"/>
              </a:defRPr>
            </a:lvl1pPr>
          </a:lstStyle>
          <a:p>
            <a:pPr lvl="0"/>
            <a:endParaRPr lang="en-AU" dirty="0"/>
          </a:p>
        </p:txBody>
      </p:sp>
      <p:sp>
        <p:nvSpPr>
          <p:cNvPr id="12" name="Text Placeholder 11"/>
          <p:cNvSpPr>
            <a:spLocks noGrp="1"/>
          </p:cNvSpPr>
          <p:nvPr>
            <p:ph type="body" sz="quarter" idx="15"/>
          </p:nvPr>
        </p:nvSpPr>
        <p:spPr>
          <a:xfrm>
            <a:off x="839789" y="4383089"/>
            <a:ext cx="5254625" cy="493712"/>
          </a:xfrm>
          <a:prstGeom prst="rect">
            <a:avLst/>
          </a:prstGeom>
        </p:spPr>
        <p:txBody>
          <a:bodyPr>
            <a:normAutofit/>
          </a:bodyPr>
          <a:lstStyle>
            <a:lvl1pPr marL="0" indent="0">
              <a:buNone/>
              <a:defRPr sz="1600" b="1" i="1">
                <a:latin typeface="Lato Light" panose="020F0302020204030203" pitchFamily="34" charset="0"/>
              </a:defRPr>
            </a:lvl1pPr>
          </a:lstStyle>
          <a:p>
            <a:pPr lvl="0"/>
            <a:endParaRPr lang="en-AU" dirty="0"/>
          </a:p>
        </p:txBody>
      </p:sp>
      <p:sp>
        <p:nvSpPr>
          <p:cNvPr id="13" name="Text Placeholder 13"/>
          <p:cNvSpPr>
            <a:spLocks noGrp="1"/>
          </p:cNvSpPr>
          <p:nvPr>
            <p:ph type="body" sz="quarter" idx="16"/>
          </p:nvPr>
        </p:nvSpPr>
        <p:spPr>
          <a:xfrm>
            <a:off x="839789" y="4876802"/>
            <a:ext cx="5254625" cy="493713"/>
          </a:xfrm>
          <a:prstGeom prst="rect">
            <a:avLst/>
          </a:prstGeom>
        </p:spPr>
        <p:txBody>
          <a:bodyPr>
            <a:normAutofit/>
          </a:bodyPr>
          <a:lstStyle>
            <a:lvl1pPr marL="0" indent="0">
              <a:buNone/>
              <a:defRPr sz="1200" b="1">
                <a:latin typeface="Lato Light" panose="020F0302020204030203" pitchFamily="34" charset="0"/>
              </a:defRPr>
            </a:lvl1pPr>
          </a:lstStyle>
          <a:p>
            <a:pPr lvl="0"/>
            <a:endParaRPr lang="en-AU" dirty="0"/>
          </a:p>
        </p:txBody>
      </p:sp>
      <p:sp>
        <p:nvSpPr>
          <p:cNvPr id="14" name="Text Placeholder 15"/>
          <p:cNvSpPr>
            <a:spLocks noGrp="1"/>
          </p:cNvSpPr>
          <p:nvPr>
            <p:ph type="body" sz="quarter" idx="17"/>
          </p:nvPr>
        </p:nvSpPr>
        <p:spPr>
          <a:xfrm>
            <a:off x="839789" y="5370513"/>
            <a:ext cx="5256212" cy="360362"/>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
        <p:nvSpPr>
          <p:cNvPr id="15" name="Date Placeholder 3"/>
          <p:cNvSpPr>
            <a:spLocks noGrp="1"/>
          </p:cNvSpPr>
          <p:nvPr>
            <p:ph type="dt" sz="half" idx="10"/>
          </p:nvPr>
        </p:nvSpPr>
        <p:spPr>
          <a:xfrm>
            <a:off x="838200" y="6356351"/>
            <a:ext cx="2743200" cy="365125"/>
          </a:xfrm>
        </p:spPr>
        <p:txBody>
          <a:bodyPr/>
          <a:lstStyle>
            <a:lvl1pPr>
              <a:defRPr>
                <a:latin typeface="Lato Light" panose="020F0302020204030203" pitchFamily="34" charset="0"/>
              </a:defRPr>
            </a:lvl1pPr>
          </a:lstStyle>
          <a:p>
            <a:fld id="{722F6D6F-DD99-46DF-A9EA-728D63EA6A31}" type="datetimeFigureOut">
              <a:rPr lang="en-AU" smtClean="0">
                <a:solidFill>
                  <a:prstClr val="black">
                    <a:tint val="75000"/>
                  </a:prstClr>
                </a:solidFill>
              </a:rPr>
            </a:fld>
            <a:endParaRPr lang="en-AU" dirty="0">
              <a:solidFill>
                <a:prstClr val="black">
                  <a:tint val="75000"/>
                </a:prstClr>
              </a:solidFill>
            </a:endParaRPr>
          </a:p>
        </p:txBody>
      </p:sp>
      <p:sp>
        <p:nvSpPr>
          <p:cNvPr id="16" name="Footer Placeholder 4"/>
          <p:cNvSpPr>
            <a:spLocks noGrp="1"/>
          </p:cNvSpPr>
          <p:nvPr>
            <p:ph type="ftr" sz="quarter" idx="11"/>
          </p:nvPr>
        </p:nvSpPr>
        <p:spPr>
          <a:xfrm>
            <a:off x="4038600" y="6356351"/>
            <a:ext cx="4114800" cy="365125"/>
          </a:xfrm>
        </p:spPr>
        <p:txBody>
          <a:bodyPr/>
          <a:lstStyle>
            <a:lvl1pPr>
              <a:defRPr>
                <a:latin typeface="Lato Light" panose="020F0302020204030203" pitchFamily="34" charset="0"/>
              </a:defRPr>
            </a:lvl1pPr>
          </a:lstStyle>
          <a:p>
            <a:endParaRPr lang="en-AU" dirty="0">
              <a:solidFill>
                <a:prstClr val="black">
                  <a:tint val="75000"/>
                </a:prstClr>
              </a:solidFill>
            </a:endParaRPr>
          </a:p>
        </p:txBody>
      </p:sp>
      <p:sp>
        <p:nvSpPr>
          <p:cNvPr id="17" name="Slide Number Placeholder 5"/>
          <p:cNvSpPr>
            <a:spLocks noGrp="1"/>
          </p:cNvSpPr>
          <p:nvPr>
            <p:ph type="sldNum" sz="quarter" idx="12"/>
          </p:nvPr>
        </p:nvSpPr>
        <p:spPr>
          <a:xfrm>
            <a:off x="8610600" y="6356351"/>
            <a:ext cx="2743200" cy="365125"/>
          </a:xfrm>
        </p:spPr>
        <p:txBody>
          <a:bodyPr/>
          <a:lstStyle>
            <a:lvl1pPr>
              <a:defRPr>
                <a:latin typeface="Lato Light" panose="020F0302020204030203" pitchFamily="34" charset="0"/>
              </a:defRPr>
            </a:lvl1pPr>
          </a:lstStyle>
          <a:p>
            <a:fld id="{84AD2E7E-F7BA-4F6B-9D0C-0B2331C2AE06}" type="slidenum">
              <a:rPr lang="en-AU" smtClean="0">
                <a:solidFill>
                  <a:prstClr val="black">
                    <a:tint val="75000"/>
                  </a:prstClr>
                </a:solidFill>
              </a:rPr>
            </a:fld>
            <a:endParaRPr lang="en-AU" dirty="0">
              <a:solidFill>
                <a:prstClr val="black">
                  <a:tint val="75000"/>
                </a:prstClr>
              </a:solidFill>
            </a:endParaRPr>
          </a:p>
        </p:txBody>
      </p:sp>
      <p:sp>
        <p:nvSpPr>
          <p:cNvPr id="19" name="Text Placeholder 18"/>
          <p:cNvSpPr>
            <a:spLocks noGrp="1"/>
          </p:cNvSpPr>
          <p:nvPr>
            <p:ph type="body" sz="quarter" idx="18"/>
          </p:nvPr>
        </p:nvSpPr>
        <p:spPr>
          <a:xfrm>
            <a:off x="6816726" y="2005015"/>
            <a:ext cx="4335463" cy="471486"/>
          </a:xfrm>
          <a:prstGeom prst="rect">
            <a:avLst/>
          </a:prstGeom>
        </p:spPr>
        <p:txBody>
          <a:bodyPr>
            <a:normAutofit/>
          </a:bodyPr>
          <a:lstStyle>
            <a:lvl1pPr marL="0" indent="0">
              <a:buNone/>
              <a:defRPr sz="1865"/>
            </a:lvl1pPr>
          </a:lstStyle>
          <a:p>
            <a:pPr lvl="0"/>
            <a:endParaRPr lang="en-AU" dirty="0"/>
          </a:p>
        </p:txBody>
      </p:sp>
      <p:sp>
        <p:nvSpPr>
          <p:cNvPr id="21" name="Text Placeholder 20"/>
          <p:cNvSpPr>
            <a:spLocks noGrp="1"/>
          </p:cNvSpPr>
          <p:nvPr>
            <p:ph type="body" sz="quarter" idx="19"/>
          </p:nvPr>
        </p:nvSpPr>
        <p:spPr>
          <a:xfrm>
            <a:off x="6816726" y="2490788"/>
            <a:ext cx="4335463" cy="938212"/>
          </a:xfrm>
          <a:prstGeom prst="rect">
            <a:avLst/>
          </a:prstGeom>
        </p:spPr>
        <p:txBody>
          <a:bodyPr>
            <a:normAutofit/>
          </a:bodyPr>
          <a:lstStyle>
            <a:lvl1pPr marL="0" indent="0">
              <a:buNone/>
              <a:defRPr sz="1200">
                <a:latin typeface="Lato Light" panose="020F0302020204030203" pitchFamily="34" charset="0"/>
              </a:defRPr>
            </a:lvl1pPr>
          </a:lstStyle>
          <a:p>
            <a:pPr lvl="0"/>
            <a:endParaRPr lang="en-AU"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第一章">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过渡页">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5D9954-4A77-4A7E-9EA8-A480ACE539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7D69A-EB13-4D89-B53F-DD1D058F8FF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2" Type="http://schemas.openxmlformats.org/officeDocument/2006/relationships/theme" Target="../theme/theme1.xml"/><Relationship Id="rId51" Type="http://schemas.openxmlformats.org/officeDocument/2006/relationships/image" Target="../media/image2.jpeg"/><Relationship Id="rId50" Type="http://schemas.openxmlformats.org/officeDocument/2006/relationships/image" Target="../media/image1.jpeg"/><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D9954-4A77-4A7E-9EA8-A480ACE539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7D69A-EB13-4D89-B53F-DD1D058F8FF2}" type="slidenum">
              <a:rPr lang="zh-CN" altLang="en-US" smtClean="0"/>
            </a:fld>
            <a:endParaRPr lang="zh-CN" altLang="en-US"/>
          </a:p>
        </p:txBody>
      </p:sp>
      <p:pic>
        <p:nvPicPr>
          <p:cNvPr id="1026" name="Picture 2" descr="General 1920x1200 "/>
          <p:cNvPicPr>
            <a:picLocks noChangeAspect="1" noChangeArrowheads="1"/>
          </p:cNvPicPr>
          <p:nvPr userDrawn="1"/>
        </p:nvPicPr>
        <p:blipFill rotWithShape="1">
          <a:blip r:embed="rId50" cstate="screen"/>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8.png"/><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8.png"/><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png"/><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slideLayout" Target="../slideLayouts/slideLayout2.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0" Type="http://schemas.openxmlformats.org/officeDocument/2006/relationships/slideLayout" Target="../slideLayouts/slideLayout2.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4" descr="D:\360data\重要数据\桌面\333333333333.png"/>
          <p:cNvPicPr>
            <a:picLocks noChangeAspect="1" noChangeArrowheads="1"/>
          </p:cNvPicPr>
          <p:nvPr/>
        </p:nvPicPr>
        <p:blipFill rotWithShape="1">
          <a:blip r:embed="rId1">
            <a:extLst>
              <a:ext uri="{28A0092B-C50C-407E-A947-70E740481C1C}">
                <a14:useLocalDpi xmlns:a14="http://schemas.microsoft.com/office/drawing/2010/main" val="0"/>
              </a:ext>
            </a:extLst>
          </a:blip>
          <a:srcRect l="9664" t="7792" r="9819" b="10024"/>
          <a:stretch>
            <a:fillRect/>
          </a:stretch>
        </p:blipFill>
        <p:spPr bwMode="auto">
          <a:xfrm>
            <a:off x="874302" y="1321461"/>
            <a:ext cx="3707790" cy="3784592"/>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 name="5" descr="D:\360data\重要数据\桌面\22222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4" t="3417" r="2067" b="5063"/>
          <a:stretch>
            <a:fillRect/>
          </a:stretch>
        </p:blipFill>
        <p:spPr bwMode="auto">
          <a:xfrm>
            <a:off x="584539" y="1125370"/>
            <a:ext cx="4344768" cy="4214442"/>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6" descr="D:\360data\重要数据\桌面\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05" y="968591"/>
            <a:ext cx="4604976" cy="460497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6" name="1" descr="D:\360data\重要数据\桌面\666666666.png"/>
          <p:cNvPicPr>
            <a:picLocks noChangeAspect="1" noChangeArrowheads="1"/>
          </p:cNvPicPr>
          <p:nvPr/>
        </p:nvPicPr>
        <p:blipFill rotWithShape="1">
          <a:blip r:embed="rId4">
            <a:extLst>
              <a:ext uri="{28A0092B-C50C-407E-A947-70E740481C1C}">
                <a14:useLocalDpi xmlns:a14="http://schemas.microsoft.com/office/drawing/2010/main" val="0"/>
              </a:ext>
            </a:extLst>
          </a:blip>
          <a:srcRect l="22997" t="27011" r="24848" b="27881"/>
          <a:stretch>
            <a:fillRect/>
          </a:stretch>
        </p:blipFill>
        <p:spPr bwMode="auto">
          <a:xfrm>
            <a:off x="980009" y="1786250"/>
            <a:ext cx="3374215" cy="2918341"/>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1557342" y="1963232"/>
            <a:ext cx="2476137" cy="2449732"/>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73590" t="1633" r="9541" b="61619"/>
          <a:stretch>
            <a:fillRect/>
          </a:stretch>
        </p:blipFill>
        <p:spPr>
          <a:xfrm>
            <a:off x="4582092" y="1268211"/>
            <a:ext cx="1950119" cy="1630174"/>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1832946" y="2538461"/>
            <a:ext cx="1699410" cy="1465236"/>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65077" t="46647" r="-1" b="23906"/>
          <a:stretch>
            <a:fillRect/>
          </a:stretch>
        </p:blipFill>
        <p:spPr>
          <a:xfrm>
            <a:off x="4871855" y="1500310"/>
            <a:ext cx="4320998" cy="1398076"/>
          </a:xfrm>
          <a:prstGeom prst="rect">
            <a:avLst/>
          </a:prstGeom>
        </p:spPr>
      </p:pic>
      <p:sp>
        <p:nvSpPr>
          <p:cNvPr id="16" name="原创设计师QQ69613753    _2"/>
          <p:cNvSpPr txBox="1"/>
          <p:nvPr/>
        </p:nvSpPr>
        <p:spPr>
          <a:xfrm>
            <a:off x="5467789" y="2555832"/>
            <a:ext cx="6347460" cy="922020"/>
          </a:xfrm>
          <a:prstGeom prst="rect">
            <a:avLst/>
          </a:prstGeom>
          <a:noFill/>
        </p:spPr>
        <p:txBody>
          <a:bodyPr wrap="square" rtlCol="0">
            <a:spAutoFit/>
          </a:bodyPr>
          <a:lstStyle>
            <a:defPPr>
              <a:defRPr lang="zh-CN"/>
            </a:defPPr>
            <a:lvl1pPr algn="ctr">
              <a:defRPr sz="6000">
                <a:gradFill>
                  <a:gsLst>
                    <a:gs pos="0">
                      <a:schemeClr val="accent1">
                        <a:lumMod val="5000"/>
                        <a:lumOff val="95000"/>
                        <a:alpha val="0"/>
                      </a:schemeClr>
                    </a:gs>
                    <a:gs pos="100000">
                      <a:schemeClr val="bg1">
                        <a:alpha val="0"/>
                      </a:schemeClr>
                    </a:gs>
                    <a:gs pos="85000">
                      <a:srgbClr val="FFFFFF"/>
                    </a:gs>
                    <a:gs pos="15000">
                      <a:schemeClr val="bg1"/>
                    </a:gs>
                  </a:gsLst>
                  <a:lin ang="0" scaled="0"/>
                </a:gradFill>
                <a:latin typeface="微软雅黑 Light" panose="020B0502040204020203" pitchFamily="34" charset="-122"/>
                <a:ea typeface="微软雅黑 Light" panose="020B0502040204020203" pitchFamily="34" charset="-122"/>
              </a:defRPr>
            </a:lvl1pPr>
          </a:lstStyle>
          <a:p>
            <a:r>
              <a:rPr lang="en-US" altLang="zh-CN" sz="5400" b="1" dirty="0">
                <a:latin typeface="思源黑体 CN Medium" panose="020B0600000000000000" pitchFamily="34" charset="-122"/>
                <a:ea typeface="思源黑体 CN Medium" panose="020B0600000000000000" pitchFamily="34" charset="-122"/>
                <a:sym typeface="+mn-lt"/>
              </a:rPr>
              <a:t>Health_monitor</a:t>
            </a:r>
            <a:endParaRPr lang="en-US" altLang="zh-CN" sz="5400" b="1" dirty="0">
              <a:latin typeface="思源黑体 CN Medium" panose="020B0600000000000000" pitchFamily="34" charset="-122"/>
              <a:ea typeface="思源黑体 CN Medium" panose="020B0600000000000000" pitchFamily="34" charset="-122"/>
              <a:sym typeface="+mn-lt"/>
            </a:endParaRPr>
          </a:p>
        </p:txBody>
      </p:sp>
      <p:sp>
        <p:nvSpPr>
          <p:cNvPr id="19" name="原创设计师QQ69613753    _3"/>
          <p:cNvSpPr txBox="1"/>
          <p:nvPr/>
        </p:nvSpPr>
        <p:spPr>
          <a:xfrm>
            <a:off x="5703465" y="3599888"/>
            <a:ext cx="5450746" cy="460375"/>
          </a:xfrm>
          <a:prstGeom prst="rect">
            <a:avLst/>
          </a:prstGeom>
          <a:noFill/>
        </p:spPr>
        <p:txBody>
          <a:bodyPr wrap="square" rtlCol="0">
            <a:spAutoFit/>
          </a:bodyPr>
          <a:lstStyle>
            <a:defPPr>
              <a:defRPr lang="zh-CN"/>
            </a:defPPr>
            <a:lvl1pPr algn="ctr">
              <a:defRPr sz="6000">
                <a:gradFill>
                  <a:gsLst>
                    <a:gs pos="0">
                      <a:schemeClr val="accent1">
                        <a:lumMod val="5000"/>
                        <a:lumOff val="95000"/>
                        <a:alpha val="0"/>
                      </a:schemeClr>
                    </a:gs>
                    <a:gs pos="100000">
                      <a:schemeClr val="bg1">
                        <a:alpha val="0"/>
                      </a:schemeClr>
                    </a:gs>
                    <a:gs pos="85000">
                      <a:srgbClr val="FFFFFF"/>
                    </a:gs>
                    <a:gs pos="15000">
                      <a:schemeClr val="bg1"/>
                    </a:gs>
                  </a:gsLst>
                  <a:lin ang="0" scaled="0"/>
                </a:gradFill>
                <a:latin typeface="微软雅黑 Light" panose="020B0502040204020203" pitchFamily="34" charset="-122"/>
                <a:ea typeface="微软雅黑 Light" panose="020B0502040204020203" pitchFamily="34" charset="-122"/>
              </a:defRPr>
            </a:lvl1pPr>
          </a:lstStyle>
          <a:p>
            <a:pPr algn="dist"/>
            <a:r>
              <a:rPr lang="zh-CN" altLang="en-US" sz="2400" dirty="0"/>
              <a:t>一</a:t>
            </a:r>
            <a:r>
              <a:rPr lang="en-US" altLang="zh-CN" sz="2400" dirty="0"/>
              <a:t>acmkaggle</a:t>
            </a:r>
            <a:r>
              <a:rPr lang="zh-CN" altLang="en-US" sz="2400" dirty="0"/>
              <a:t>打不动来打这个</a:t>
            </a:r>
            <a:r>
              <a:rPr lang="zh-CN" altLang="en-US" sz="2400" dirty="0"/>
              <a:t>试试水队</a:t>
            </a:r>
            <a:endParaRPr lang="zh-CN" altLang="en-US" sz="2400" dirty="0"/>
          </a:p>
        </p:txBody>
      </p:sp>
      <p:cxnSp>
        <p:nvCxnSpPr>
          <p:cNvPr id="22" name="原创设计师QQ69613753    _4"/>
          <p:cNvCxnSpPr/>
          <p:nvPr/>
        </p:nvCxnSpPr>
        <p:spPr>
          <a:xfrm>
            <a:off x="5703465" y="3507554"/>
            <a:ext cx="5650335" cy="0"/>
          </a:xfrm>
          <a:prstGeom prst="line">
            <a:avLst/>
          </a:prstGeom>
          <a:ln w="25400">
            <a:gradFill>
              <a:gsLst>
                <a:gs pos="0">
                  <a:schemeClr val="accent1">
                    <a:lumMod val="5000"/>
                    <a:lumOff val="95000"/>
                    <a:alpha val="0"/>
                  </a:schemeClr>
                </a:gs>
                <a:gs pos="46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452674" y="4368858"/>
            <a:ext cx="3840480" cy="460375"/>
          </a:xfrm>
          <a:prstGeom prst="rect">
            <a:avLst/>
          </a:prstGeom>
          <a:noFill/>
        </p:spPr>
        <p:txBody>
          <a:bodyPr wrap="none" rtlCol="0">
            <a:spAutoFit/>
          </a:bodyPr>
          <a:lstStyle/>
          <a:p>
            <a:pPr algn="just"/>
            <a:r>
              <a:rPr lang="zh-CN" altLang="en-US" sz="2400" dirty="0">
                <a:solidFill>
                  <a:schemeClr val="bg1">
                    <a:alpha val="75000"/>
                  </a:schemeClr>
                </a:solidFill>
                <a:latin typeface="思源黑体 CN Medium" panose="020B0600000000000000" pitchFamily="34" charset="-122"/>
                <a:ea typeface="思源黑体 CN Medium" panose="020B0600000000000000" pitchFamily="34" charset="-122"/>
              </a:rPr>
              <a:t>队员</a:t>
            </a:r>
            <a:r>
              <a:rPr lang="en-US" altLang="zh-CN" sz="2400" dirty="0">
                <a:solidFill>
                  <a:schemeClr val="bg1">
                    <a:alpha val="75000"/>
                  </a:schemeClr>
                </a:solidFill>
                <a:latin typeface="思源黑体 CN Medium" panose="020B0600000000000000" pitchFamily="34" charset="-122"/>
                <a:ea typeface="思源黑体 CN Medium" panose="020B0600000000000000" pitchFamily="34" charset="-122"/>
              </a:rPr>
              <a:t>:</a:t>
            </a:r>
            <a:r>
              <a:rPr lang="zh-CN" altLang="en-US" sz="2400" dirty="0">
                <a:solidFill>
                  <a:schemeClr val="bg1">
                    <a:alpha val="75000"/>
                  </a:schemeClr>
                </a:solidFill>
                <a:latin typeface="思源黑体 CN Medium" panose="020B0600000000000000" pitchFamily="34" charset="-122"/>
                <a:ea typeface="思源黑体 CN Medium" panose="020B0600000000000000" pitchFamily="34" charset="-122"/>
              </a:rPr>
              <a:t>刘耀辉</a:t>
            </a:r>
            <a:r>
              <a:rPr lang="en-US" altLang="zh-CN" sz="2400" dirty="0">
                <a:solidFill>
                  <a:schemeClr val="bg1">
                    <a:alpha val="75000"/>
                  </a:schemeClr>
                </a:solidFill>
                <a:latin typeface="思源黑体 CN Medium" panose="020B0600000000000000" pitchFamily="34" charset="-122"/>
                <a:ea typeface="思源黑体 CN Medium" panose="020B0600000000000000" pitchFamily="34" charset="-122"/>
              </a:rPr>
              <a:t>(</a:t>
            </a:r>
            <a:r>
              <a:rPr lang="zh-CN" altLang="en-US" sz="2400" dirty="0">
                <a:solidFill>
                  <a:schemeClr val="bg1">
                    <a:alpha val="75000"/>
                  </a:schemeClr>
                </a:solidFill>
                <a:latin typeface="思源黑体 CN Medium" panose="020B0600000000000000" pitchFamily="34" charset="-122"/>
                <a:ea typeface="思源黑体 CN Medium" panose="020B0600000000000000" pitchFamily="34" charset="-122"/>
              </a:rPr>
              <a:t>队长</a:t>
            </a:r>
            <a:r>
              <a:rPr lang="en-US" altLang="zh-CN" sz="2400" dirty="0">
                <a:solidFill>
                  <a:schemeClr val="bg1">
                    <a:alpha val="75000"/>
                  </a:schemeClr>
                </a:solidFill>
                <a:latin typeface="思源黑体 CN Medium" panose="020B0600000000000000" pitchFamily="34" charset="-122"/>
                <a:ea typeface="思源黑体 CN Medium" panose="020B0600000000000000" pitchFamily="34" charset="-122"/>
              </a:rPr>
              <a:t>),</a:t>
            </a:r>
            <a:r>
              <a:rPr lang="zh-CN" altLang="en-US" sz="2400" dirty="0">
                <a:solidFill>
                  <a:schemeClr val="bg1">
                    <a:alpha val="75000"/>
                  </a:schemeClr>
                </a:solidFill>
                <a:latin typeface="思源黑体 CN Medium" panose="020B0600000000000000" pitchFamily="34" charset="-122"/>
                <a:ea typeface="思源黑体 CN Medium" panose="020B0600000000000000" pitchFamily="34" charset="-122"/>
              </a:rPr>
              <a:t>曹欣元</a:t>
            </a:r>
            <a:endParaRPr lang="zh-CN" altLang="en-US" sz="2400" dirty="0">
              <a:solidFill>
                <a:schemeClr val="bg1">
                  <a:alpha val="75000"/>
                </a:schemeClr>
              </a:solidFill>
              <a:latin typeface="思源黑体 CN Medium" panose="020B0600000000000000" pitchFamily="34" charset="-122"/>
              <a:ea typeface="思源黑体 CN Medium" panose="020B0600000000000000" pitchFamily="34" charset="-122"/>
            </a:endParaRPr>
          </a:p>
        </p:txBody>
      </p:sp>
      <p:pic>
        <p:nvPicPr>
          <p:cNvPr id="4" name="Various Artists - 纯音乐—魅族 Mx3 发布会背景音乐">
            <a:hlinkClick r:id="" action="ppaction://media"/>
          </p:cNvPr>
          <p:cNvPicPr>
            <a:picLocks noChangeAspect="1"/>
          </p:cNvPicPr>
          <p:nvPr>
            <a:audioFile r:link="rId6"/>
            <p:extLst>
              <p:ext uri="{DAA4B4D4-6D71-4841-9C94-3DE7FCFB9230}">
                <p14:media xmlns:p14="http://schemas.microsoft.com/office/powerpoint/2010/main" r:embed="rId7">
                  <p14:fade in="250.000000" out="250.000000"/>
                </p14:media>
              </p:ext>
            </p:extLst>
          </p:nvPr>
        </p:nvPicPr>
        <p:blipFill>
          <a:blip r:embed="rId8"/>
          <a:stretch>
            <a:fillRect/>
          </a:stretch>
        </p:blipFill>
        <p:spPr>
          <a:xfrm>
            <a:off x="10849411" y="712423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14:window dir="vert"/>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8" presetClass="emph" presetSubtype="0" repeatCount="2000" fill="hold" nodeType="withEffect">
                                  <p:stCondLst>
                                    <p:cond delay="0"/>
                                  </p:stCondLst>
                                  <p:childTnLst>
                                    <p:animRot by="21600000">
                                      <p:cBhvr>
                                        <p:cTn id="35" dur="750" fill="hold"/>
                                        <p:tgtEl>
                                          <p:spTgt spid="6"/>
                                        </p:tgtEl>
                                        <p:attrNameLst>
                                          <p:attrName>r</p:attrName>
                                        </p:attrNameLst>
                                      </p:cBhvr>
                                    </p:animRot>
                                  </p:childTnLst>
                                </p:cTn>
                              </p:par>
                              <p:par>
                                <p:cTn id="36" presetID="8" presetClass="emph" presetSubtype="0" repeatCount="2000" fill="hold" nodeType="withEffect">
                                  <p:stCondLst>
                                    <p:cond delay="0"/>
                                  </p:stCondLst>
                                  <p:childTnLst>
                                    <p:animRot by="-43200000">
                                      <p:cBhvr>
                                        <p:cTn id="37" dur="750" fill="hold"/>
                                        <p:tgtEl>
                                          <p:spTgt spid="9"/>
                                        </p:tgtEl>
                                        <p:attrNameLst>
                                          <p:attrName>r</p:attrName>
                                        </p:attrNameLst>
                                      </p:cBhvr>
                                    </p:animRot>
                                  </p:childTnLst>
                                </p:cTn>
                              </p:par>
                              <p:par>
                                <p:cTn id="38" presetID="8" presetClass="emph" presetSubtype="0" repeatCount="2000" fill="hold" nodeType="withEffect">
                                  <p:stCondLst>
                                    <p:cond delay="0"/>
                                  </p:stCondLst>
                                  <p:childTnLst>
                                    <p:animRot by="21600000">
                                      <p:cBhvr>
                                        <p:cTn id="39" dur="750" fill="hold"/>
                                        <p:tgtEl>
                                          <p:spTgt spid="10"/>
                                        </p:tgtEl>
                                        <p:attrNameLst>
                                          <p:attrName>r</p:attrName>
                                        </p:attrNameLst>
                                      </p:cBhvr>
                                    </p:animRot>
                                  </p:childTnLst>
                                </p:cTn>
                              </p:par>
                              <p:par>
                                <p:cTn id="40" presetID="8" presetClass="emph" presetSubtype="0" repeatCount="2000" fill="hold" nodeType="withEffect">
                                  <p:stCondLst>
                                    <p:cond delay="0"/>
                                  </p:stCondLst>
                                  <p:childTnLst>
                                    <p:animRot by="-21600000">
                                      <p:cBhvr>
                                        <p:cTn id="41" dur="750" fill="hold"/>
                                        <p:tgtEl>
                                          <p:spTgt spid="11"/>
                                        </p:tgtEl>
                                        <p:attrNameLst>
                                          <p:attrName>r</p:attrName>
                                        </p:attrNameLst>
                                      </p:cBhvr>
                                    </p:animRot>
                                  </p:childTnLst>
                                </p:cTn>
                              </p:par>
                              <p:par>
                                <p:cTn id="42" presetID="53" presetClass="entr" presetSubtype="16" fill="hold" nodeType="withEffect">
                                  <p:stCondLst>
                                    <p:cond delay="80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par>
                                <p:cTn id="51" presetID="22" presetClass="entr" presetSubtype="8"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2000"/>
                            </p:stCondLst>
                            <p:childTnLst>
                              <p:par>
                                <p:cTn id="55" presetID="16" presetClass="entr" presetSubtype="21"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childTnLst>
                          </p:cTn>
                        </p:par>
                        <p:par>
                          <p:cTn id="58" fill="hold">
                            <p:stCondLst>
                              <p:cond delay="2500"/>
                            </p:stCondLst>
                            <p:childTnLst>
                              <p:par>
                                <p:cTn id="59" presetID="12" presetClass="entr" presetSubtype="4"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p:tgtEl>
                                          <p:spTgt spid="16"/>
                                        </p:tgtEl>
                                        <p:attrNameLst>
                                          <p:attrName>ppt_y</p:attrName>
                                        </p:attrNameLst>
                                      </p:cBhvr>
                                      <p:tavLst>
                                        <p:tav tm="0">
                                          <p:val>
                                            <p:strVal val="#ppt_y+#ppt_h*1.125000"/>
                                          </p:val>
                                        </p:tav>
                                        <p:tav tm="100000">
                                          <p:val>
                                            <p:strVal val="#ppt_y"/>
                                          </p:val>
                                        </p:tav>
                                      </p:tavLst>
                                    </p:anim>
                                    <p:animEffect transition="in" filter="wipe(up)">
                                      <p:cBhvr>
                                        <p:cTn id="62" dur="500"/>
                                        <p:tgtEl>
                                          <p:spTgt spid="16"/>
                                        </p:tgtEl>
                                      </p:cBhvr>
                                    </p:animEffect>
                                  </p:childTnLst>
                                </p:cTn>
                              </p:par>
                            </p:childTnLst>
                          </p:cTn>
                        </p:par>
                        <p:par>
                          <p:cTn id="63" fill="hold">
                            <p:stCondLst>
                              <p:cond delay="3000"/>
                            </p:stCondLst>
                            <p:childTnLst>
                              <p:par>
                                <p:cTn id="64" presetID="2" presetClass="entr" presetSubtype="2"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1+#ppt_w/2"/>
                                          </p:val>
                                        </p:tav>
                                        <p:tav tm="100000">
                                          <p:val>
                                            <p:strVal val="#ppt_x"/>
                                          </p:val>
                                        </p:tav>
                                      </p:tavLst>
                                    </p:anim>
                                    <p:anim calcmode="lin" valueType="num">
                                      <p:cBhvr additive="base">
                                        <p:cTn id="67" dur="500" fill="hold"/>
                                        <p:tgtEl>
                                          <p:spTgt spid="19"/>
                                        </p:tgtEl>
                                        <p:attrNameLst>
                                          <p:attrName>ppt_y</p:attrName>
                                        </p:attrNameLst>
                                      </p:cBhvr>
                                      <p:tavLst>
                                        <p:tav tm="0">
                                          <p:val>
                                            <p:strVal val="#ppt_y"/>
                                          </p:val>
                                        </p:tav>
                                        <p:tav tm="100000">
                                          <p:val>
                                            <p:strVal val="#ppt_y"/>
                                          </p:val>
                                        </p:tav>
                                      </p:tavLst>
                                    </p:anim>
                                  </p:childTnLst>
                                </p:cTn>
                              </p:par>
                            </p:childTnLst>
                          </p:cTn>
                        </p:par>
                        <p:par>
                          <p:cTn id="68" fill="hold">
                            <p:stCondLst>
                              <p:cond delay="3500"/>
                            </p:stCondLst>
                            <p:childTnLst>
                              <p:par>
                                <p:cTn id="69" presetID="42" presetClass="entr" presetSubtype="0"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4" repeatCount="indefinite" fill="hold" display="0">
                  <p:stCondLst>
                    <p:cond delay="indefinite"/>
                  </p:stCondLst>
                  <p:endCondLst>
                    <p:cond evt="onStopAudio" delay="0">
                      <p:tgtEl>
                        <p:sldTgt/>
                      </p:tgtEl>
                    </p:cond>
                  </p:endCondLst>
                </p:cTn>
                <p:tgtEl>
                  <p:spTgt spid="4"/>
                </p:tgtEl>
              </p:cMediaNode>
            </p:audio>
          </p:childTnLst>
        </p:cTn>
      </p:par>
    </p:tnLst>
    <p:bldLst>
      <p:bldP spid="16" grpId="0"/>
      <p:bldP spid="19"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_2"/>
          <p:cNvSpPr txBox="1"/>
          <p:nvPr/>
        </p:nvSpPr>
        <p:spPr>
          <a:xfrm>
            <a:off x="336550" y="2110740"/>
            <a:ext cx="4116070" cy="3529330"/>
          </a:xfrm>
          <a:prstGeom prst="rect">
            <a:avLst/>
          </a:prstGeom>
          <a:noFill/>
        </p:spPr>
        <p:txBody>
          <a:bodyPr wrap="square" rtlCol="0">
            <a:spAutoFit/>
          </a:bodyPr>
          <a:lstStyle/>
          <a:p>
            <a:pPr lvl="0" defTabSz="457200">
              <a:lnSpc>
                <a:spcPct val="114000"/>
              </a:lnSpc>
            </a:pP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考虑</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Vue</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对可视化库</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Echarts</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的兼容性和渐进式设计所带来的良好开发体验</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我们采用</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Vue3+jQuery+Echarts</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制作本项目的</a:t>
            </a:r>
            <a:endPar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endPar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数据可视化</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 </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广泛使用异步函数点对点重新渲染图表</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减少表单提交带来的网页全部重新渲染的低性能问题</a:t>
            </a:r>
            <a:endPar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endPar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通过哈希映射查找对应项目数据的方式避免一次性加载较大数据量</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优化浏览器渲染效率</a:t>
            </a:r>
            <a:endPar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endPar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具体展示细节可以浏览本仓库根目录下的演示视频</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1</a:t>
            </a:r>
            <a:r>
              <a:rPr lang="zh-CN" altLang="en-US" sz="1400" dirty="0">
                <a:solidFill>
                  <a:prstClr val="white">
                    <a:lumMod val="85000"/>
                  </a:prstClr>
                </a:solidFill>
                <a:latin typeface="思源黑体 CN Normal" panose="020B0400000000000000" pitchFamily="34" charset="-122"/>
                <a:ea typeface="思源黑体 CN Normal" panose="020B0400000000000000" pitchFamily="34" charset="-122"/>
              </a:rPr>
              <a:t>和演示视频</a:t>
            </a:r>
            <a:r>
              <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rPr>
              <a:t>2</a:t>
            </a:r>
            <a:endPar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endParaRPr>
          </a:p>
          <a:p>
            <a:pPr lvl="0" defTabSz="457200">
              <a:lnSpc>
                <a:spcPct val="114000"/>
              </a:lnSpc>
            </a:pPr>
            <a:endParaRPr lang="en-US" altLang="zh-CN" sz="1400" dirty="0">
              <a:solidFill>
                <a:prstClr val="white">
                  <a:lumMod val="85000"/>
                </a:prstClr>
              </a:solidFill>
              <a:latin typeface="思源黑体 CN Normal" panose="020B0400000000000000" pitchFamily="34" charset="-122"/>
              <a:ea typeface="思源黑体 CN Normal" panose="020B0400000000000000" pitchFamily="34" charset="-122"/>
            </a:endParaRPr>
          </a:p>
        </p:txBody>
      </p:sp>
      <p:sp>
        <p:nvSpPr>
          <p:cNvPr id="15" name="_3"/>
          <p:cNvSpPr txBox="1"/>
          <p:nvPr/>
        </p:nvSpPr>
        <p:spPr>
          <a:xfrm>
            <a:off x="335915" y="969010"/>
            <a:ext cx="3895090" cy="645160"/>
          </a:xfrm>
          <a:prstGeom prst="rect">
            <a:avLst/>
          </a:prstGeom>
          <a:noFill/>
        </p:spPr>
        <p:txBody>
          <a:bodyPr wrap="square" rtlCol="0">
            <a:spAutoFit/>
          </a:bodyPr>
          <a:lstStyle/>
          <a:p>
            <a:pPr lvl="0"/>
            <a:r>
              <a:rPr lang="zh-CN" altLang="en-US" sz="36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健康度数据可视化</a:t>
            </a:r>
            <a:endParaRPr lang="zh-CN" altLang="en-US" sz="36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16" name="_4"/>
          <p:cNvCxnSpPr/>
          <p:nvPr/>
        </p:nvCxnSpPr>
        <p:spPr>
          <a:xfrm flipH="1">
            <a:off x="6365801" y="2288023"/>
            <a:ext cx="3894996" cy="0"/>
          </a:xfrm>
          <a:prstGeom prst="line">
            <a:avLst/>
          </a:prstGeom>
          <a:gradFill>
            <a:gsLst>
              <a:gs pos="100000">
                <a:schemeClr val="bg1">
                  <a:alpha val="13000"/>
                </a:schemeClr>
              </a:gs>
              <a:gs pos="0">
                <a:schemeClr val="bg1">
                  <a:alpha val="0"/>
                </a:schemeClr>
              </a:gs>
            </a:gsLst>
            <a:lin ang="16800000" scaled="0"/>
          </a:gradFill>
          <a:ln w="19050">
            <a:gradFill>
              <a:gsLst>
                <a:gs pos="100000">
                  <a:schemeClr val="bg1"/>
                </a:gs>
                <a:gs pos="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29" name="图片 28"/>
          <p:cNvPicPr>
            <a:picLocks noChangeAspect="1"/>
          </p:cNvPicPr>
          <p:nvPr/>
        </p:nvPicPr>
        <p:blipFill>
          <a:blip r:embed="rId1"/>
          <a:stretch>
            <a:fillRect/>
          </a:stretch>
        </p:blipFill>
        <p:spPr>
          <a:xfrm>
            <a:off x="4333240" y="1225550"/>
            <a:ext cx="7893050" cy="402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5000">
        <p14:prism isInverted="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_1"/>
          <p:cNvSpPr txBox="1"/>
          <p:nvPr/>
        </p:nvSpPr>
        <p:spPr>
          <a:xfrm>
            <a:off x="2896708" y="3792583"/>
            <a:ext cx="5963157" cy="922020"/>
          </a:xfrm>
          <a:prstGeom prst="rect">
            <a:avLst/>
          </a:prstGeom>
          <a:noFill/>
        </p:spPr>
        <p:txBody>
          <a:bodyPr wrap="square" rtlCol="0">
            <a:spAutoFit/>
          </a:bodyPr>
          <a:lstStyle>
            <a:defPPr>
              <a:defRPr lang="zh-CN"/>
            </a:defPPr>
            <a:lvl1pPr algn="ctr">
              <a:defRPr sz="5400">
                <a:gradFill>
                  <a:gsLst>
                    <a:gs pos="75000">
                      <a:srgbClr val="FEFEFF"/>
                    </a:gs>
                    <a:gs pos="25000">
                      <a:srgbClr val="FDFEFF"/>
                    </a:gs>
                    <a:gs pos="0">
                      <a:schemeClr val="bg1">
                        <a:alpha val="0"/>
                      </a:schemeClr>
                    </a:gs>
                    <a:gs pos="100000">
                      <a:schemeClr val="bg1">
                        <a:alpha val="20000"/>
                      </a:schemeClr>
                    </a:gs>
                  </a:gsLst>
                  <a:lin ang="0" scaled="0"/>
                </a:gradFill>
              </a:defRPr>
            </a:lvl1pPr>
          </a:lstStyle>
          <a:p>
            <a:r>
              <a:rPr lang="zh-CN" altLang="en-US" spc="-150" dirty="0">
                <a:latin typeface="思源黑体 CN Medium" panose="020B0600000000000000" pitchFamily="34" charset="-122"/>
                <a:ea typeface="思源黑体 CN Medium" panose="020B0600000000000000" pitchFamily="34" charset="-122"/>
              </a:rPr>
              <a:t>成员</a:t>
            </a:r>
            <a:r>
              <a:rPr lang="zh-CN" altLang="en-US" spc="-150" dirty="0">
                <a:latin typeface="思源黑体 CN Medium" panose="020B0600000000000000" pitchFamily="34" charset="-122"/>
                <a:ea typeface="思源黑体 CN Medium" panose="020B0600000000000000" pitchFamily="34" charset="-122"/>
              </a:rPr>
              <a:t>分工</a:t>
            </a:r>
            <a:endParaRPr lang="zh-CN" altLang="en-US" spc="-150" dirty="0">
              <a:latin typeface="思源黑体 CN Medium" panose="020B0600000000000000" pitchFamily="34" charset="-122"/>
              <a:ea typeface="思源黑体 CN Medium" panose="020B0600000000000000" pitchFamily="34" charset="-122"/>
            </a:endParaRPr>
          </a:p>
        </p:txBody>
      </p:sp>
      <p:grpSp>
        <p:nvGrpSpPr>
          <p:cNvPr id="3" name="_3"/>
          <p:cNvGrpSpPr/>
          <p:nvPr/>
        </p:nvGrpSpPr>
        <p:grpSpPr>
          <a:xfrm>
            <a:off x="3921414" y="2869253"/>
            <a:ext cx="4126545" cy="923330"/>
            <a:chOff x="4274562" y="3481972"/>
            <a:chExt cx="4126545" cy="923330"/>
          </a:xfrm>
        </p:grpSpPr>
        <p:sp>
          <p:nvSpPr>
            <p:cNvPr id="4" name="文本框 3"/>
            <p:cNvSpPr txBox="1"/>
            <p:nvPr/>
          </p:nvSpPr>
          <p:spPr>
            <a:xfrm>
              <a:off x="4274562" y="3481972"/>
              <a:ext cx="1972750" cy="923330"/>
            </a:xfrm>
            <a:prstGeom prst="rect">
              <a:avLst/>
            </a:prstGeom>
            <a:noFill/>
          </p:spPr>
          <p:txBody>
            <a:bodyPr wrap="square" rtlCol="0">
              <a:spAutoFit/>
            </a:bodyPr>
            <a:lstStyle/>
            <a:p>
              <a:pPr algn="ctr"/>
              <a:r>
                <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rPr>
                <a:t>PART</a:t>
              </a:r>
              <a:endPar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endParaRPr>
            </a:p>
          </p:txBody>
        </p:sp>
        <p:sp>
          <p:nvSpPr>
            <p:cNvPr id="5" name="文本框 4"/>
            <p:cNvSpPr txBox="1"/>
            <p:nvPr/>
          </p:nvSpPr>
          <p:spPr>
            <a:xfrm>
              <a:off x="6005247" y="3481972"/>
              <a:ext cx="2395860" cy="923330"/>
            </a:xfrm>
            <a:prstGeom prst="rect">
              <a:avLst/>
            </a:prstGeom>
          </p:spPr>
          <p:txBody>
            <a:bodyPr wrap="square" rtlCol="0">
              <a:spAutoFit/>
            </a:bodyPr>
            <a:lstStyle/>
            <a:p>
              <a:pPr algn="ctr"/>
              <a:r>
                <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rPr>
                <a:t>THREE</a:t>
              </a:r>
              <a:endPar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endParaRPr>
            </a:p>
          </p:txBody>
        </p:sp>
      </p:grpSp>
      <p:cxnSp>
        <p:nvCxnSpPr>
          <p:cNvPr id="6" name="_4"/>
          <p:cNvCxnSpPr/>
          <p:nvPr/>
        </p:nvCxnSpPr>
        <p:spPr>
          <a:xfrm flipH="1">
            <a:off x="3379688" y="3726549"/>
            <a:ext cx="4997197"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7" name="4" descr="D:\360data\重要数据\桌面\333333333333.png"/>
          <p:cNvPicPr>
            <a:picLocks noChangeAspect="1" noChangeArrowheads="1"/>
          </p:cNvPicPr>
          <p:nvPr/>
        </p:nvPicPr>
        <p:blipFill rotWithShape="1">
          <a:blip r:embed="rId1">
            <a:extLst>
              <a:ext uri="{28A0092B-C50C-407E-A947-70E740481C1C}">
                <a14:useLocalDpi xmlns:a14="http://schemas.microsoft.com/office/drawing/2010/main" val="0"/>
              </a:ext>
            </a:extLst>
          </a:blip>
          <a:srcRect l="9664" t="7792" r="9819" b="10024"/>
          <a:stretch>
            <a:fillRect/>
          </a:stretch>
        </p:blipFill>
        <p:spPr bwMode="auto">
          <a:xfrm>
            <a:off x="4037190" y="-1665270"/>
            <a:ext cx="3583457" cy="36576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8" name="5" descr="D:\360data\重要数据\桌面\22222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4" t="3417" r="2067" b="5063"/>
          <a:stretch>
            <a:fillRect/>
          </a:stretch>
        </p:blipFill>
        <p:spPr bwMode="auto">
          <a:xfrm>
            <a:off x="3738037" y="-1812383"/>
            <a:ext cx="4199075" cy="4073119"/>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9" name="6" descr="D:\360data\重要数据\桌面\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402" y="-1930004"/>
            <a:ext cx="4450557" cy="4450557"/>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 name="1" descr="D:\360data\重要数据\桌面\666666666.png"/>
          <p:cNvPicPr>
            <a:picLocks noChangeAspect="1" noChangeArrowheads="1"/>
          </p:cNvPicPr>
          <p:nvPr/>
        </p:nvPicPr>
        <p:blipFill rotWithShape="1">
          <a:blip r:embed="rId4">
            <a:extLst>
              <a:ext uri="{28A0092B-C50C-407E-A947-70E740481C1C}">
                <a14:useLocalDpi xmlns:a14="http://schemas.microsoft.com/office/drawing/2010/main" val="0"/>
              </a:ext>
            </a:extLst>
          </a:blip>
          <a:srcRect l="22997" t="27011" r="24848" b="27881"/>
          <a:stretch>
            <a:fillRect/>
          </a:stretch>
        </p:blipFill>
        <p:spPr bwMode="auto">
          <a:xfrm>
            <a:off x="4159314" y="-1316570"/>
            <a:ext cx="3261067" cy="282048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4707728" y="-1183793"/>
            <a:ext cx="2393104" cy="2367585"/>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5014197" y="-752237"/>
            <a:ext cx="1642423" cy="14161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8" presetClass="emph" presetSubtype="0" repeatCount="2000" fill="hold" nodeType="withEffect">
                                  <p:stCondLst>
                                    <p:cond delay="0"/>
                                  </p:stCondLst>
                                  <p:childTnLst>
                                    <p:animRot by="21600000">
                                      <p:cBhvr>
                                        <p:cTn id="32" dur="750" fill="hold"/>
                                        <p:tgtEl>
                                          <p:spTgt spid="10"/>
                                        </p:tgtEl>
                                        <p:attrNameLst>
                                          <p:attrName>r</p:attrName>
                                        </p:attrNameLst>
                                      </p:cBhvr>
                                    </p:animRot>
                                  </p:childTnLst>
                                </p:cTn>
                              </p:par>
                              <p:par>
                                <p:cTn id="33" presetID="8" presetClass="emph" presetSubtype="0" repeatCount="2000" fill="hold" nodeType="withEffect">
                                  <p:stCondLst>
                                    <p:cond delay="0"/>
                                  </p:stCondLst>
                                  <p:childTnLst>
                                    <p:animRot by="-43200000">
                                      <p:cBhvr>
                                        <p:cTn id="34" dur="750" fill="hold"/>
                                        <p:tgtEl>
                                          <p:spTgt spid="7"/>
                                        </p:tgtEl>
                                        <p:attrNameLst>
                                          <p:attrName>r</p:attrName>
                                        </p:attrNameLst>
                                      </p:cBhvr>
                                    </p:animRot>
                                  </p:childTnLst>
                                </p:cTn>
                              </p:par>
                              <p:par>
                                <p:cTn id="35" presetID="8" presetClass="emph" presetSubtype="0" repeatCount="2000" fill="hold" nodeType="withEffect">
                                  <p:stCondLst>
                                    <p:cond delay="0"/>
                                  </p:stCondLst>
                                  <p:childTnLst>
                                    <p:animRot by="21600000">
                                      <p:cBhvr>
                                        <p:cTn id="36" dur="750" fill="hold"/>
                                        <p:tgtEl>
                                          <p:spTgt spid="8"/>
                                        </p:tgtEl>
                                        <p:attrNameLst>
                                          <p:attrName>r</p:attrName>
                                        </p:attrNameLst>
                                      </p:cBhvr>
                                    </p:animRot>
                                  </p:childTnLst>
                                </p:cTn>
                              </p:par>
                              <p:par>
                                <p:cTn id="37" presetID="8" presetClass="emph" presetSubtype="0" repeatCount="2000" fill="hold" nodeType="withEffect">
                                  <p:stCondLst>
                                    <p:cond delay="0"/>
                                  </p:stCondLst>
                                  <p:childTnLst>
                                    <p:animRot by="-21600000">
                                      <p:cBhvr>
                                        <p:cTn id="38" dur="750" fill="hold"/>
                                        <p:tgtEl>
                                          <p:spTgt spid="9"/>
                                        </p:tgtEl>
                                        <p:attrNameLst>
                                          <p:attrName>r</p:attrName>
                                        </p:attrNameLst>
                                      </p:cBhvr>
                                    </p:animRot>
                                  </p:childTnLst>
                                </p:cTn>
                              </p:par>
                              <p:par>
                                <p:cTn id="39" presetID="53" presetClass="entr" presetSubtype="16" fill="hold" nodeType="withEffect">
                                  <p:stCondLst>
                                    <p:cond delay="8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1500"/>
                            </p:stCondLst>
                            <p:childTnLst>
                              <p:par>
                                <p:cTn id="45" presetID="16" presetClass="entr" presetSubtype="2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par>
                          <p:cTn id="48" fill="hold">
                            <p:stCondLst>
                              <p:cond delay="2000"/>
                            </p:stCondLst>
                            <p:childTnLst>
                              <p:par>
                                <p:cTn id="49" presetID="47"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_21"/>
          <p:cNvSpPr txBox="1"/>
          <p:nvPr/>
        </p:nvSpPr>
        <p:spPr>
          <a:xfrm>
            <a:off x="3707614" y="492739"/>
            <a:ext cx="4883780" cy="583565"/>
          </a:xfrm>
          <a:prstGeom prst="rect">
            <a:avLst/>
          </a:prstGeom>
          <a:noFill/>
        </p:spPr>
        <p:txBody>
          <a:bodyPr wrap="square" rtlCol="0">
            <a:spAutoFit/>
          </a:bodyPr>
          <a:lstStyle/>
          <a:p>
            <a:pPr lvl="0" algn="ct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成员</a:t>
            </a: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分工</a:t>
            </a:r>
            <a:endPar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56" name="_22"/>
          <p:cNvCxnSpPr/>
          <p:nvPr/>
        </p:nvCxnSpPr>
        <p:spPr>
          <a:xfrm flipH="1">
            <a:off x="4202006" y="1119102"/>
            <a:ext cx="3894996"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2" name="文本框 1"/>
          <p:cNvSpPr txBox="1"/>
          <p:nvPr/>
        </p:nvSpPr>
        <p:spPr>
          <a:xfrm>
            <a:off x="530860" y="1160145"/>
            <a:ext cx="11142980" cy="5262245"/>
          </a:xfrm>
          <a:prstGeom prst="rect">
            <a:avLst/>
          </a:prstGeom>
          <a:noFill/>
        </p:spPr>
        <p:txBody>
          <a:bodyPr wrap="square" rtlCol="0">
            <a:spAutoFit/>
          </a:bodyPr>
          <a:p>
            <a:pPr algn="just"/>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刘耀辉</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队长</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整体架构设计</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Q: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React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Vue3</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之间</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为什么选择</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Vue</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框架作为项目可视化搭建平台</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 React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在大数据分析中确实有良好的性能</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但是考虑到</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Vue3</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近年针对数据可视化越来越完善的生态圈以及渐进式开发带来的代码良好的可阅读性</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我们最终选择</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Vue3</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作为前端开发和打包的方式</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同时考虑小组成员前后端开发经验仍然不足</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Vue</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框架可以极大减少我们的学习曲线</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统一成员技术栈</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Q: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本项目后端为何选择</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flask</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框架</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而不用更为主流的</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Spring</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系列</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本次比赛给予的开发时间极其有限</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特别是我们两个队员还处于期末考试的压力之下</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很难考虑到产品上线之后的生产端问题</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,Flask</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框架也只是一个开发场景服务器</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并不能作为生产场景的良好选择</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所以我们建议如果要部署本项目</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可以用</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Django</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重新构建后端业务</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Q: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这个项目现在可以看到</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所有项目的健康度分析吗</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 </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目前本项目所用数据为</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Opendigger</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所提供的</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top300</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项目的各项指标</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所以不能展示所有的开源项目的健康度</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但是如果有对我们项目很有兴趣的同行</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可以向后台数据添加自己仓库的各项时间序列数据</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这样就可以用本项目分析您仓库的健康度</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前端可视化平台开发与服务器搭建</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刘耀辉</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参赛队长</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参与了所有</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web app</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的开发部分以及最后可视化图表的数据处理</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并通过</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AJAX</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的异步库实现从后端服务器获取数据的相关业务</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后端时序数据预测的</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调用相关数据处理</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刘耀辉</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参赛队长</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参与了后端和健康度预测有关的</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SARIMAX</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对象的</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调用</a:t>
            </a:r>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并通过处理前端请求对数据做了与模型协调的预处理工作</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健康度算法的设计与归一化思路</a:t>
            </a:r>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12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5000">
        <p14:flythrough/>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inVertical)">
                                      <p:cBhvr>
                                        <p:cTn id="7" dur="500"/>
                                        <p:tgtEl>
                                          <p:spTgt spid="5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1000"/>
                                        <p:tgtEl>
                                          <p:spTgt spid="55"/>
                                        </p:tgtEl>
                                      </p:cBhvr>
                                    </p:animEffect>
                                    <p:anim calcmode="lin" valueType="num">
                                      <p:cBhvr>
                                        <p:cTn id="12" dur="1000" fill="hold"/>
                                        <p:tgtEl>
                                          <p:spTgt spid="55"/>
                                        </p:tgtEl>
                                        <p:attrNameLst>
                                          <p:attrName>ppt_x</p:attrName>
                                        </p:attrNameLst>
                                      </p:cBhvr>
                                      <p:tavLst>
                                        <p:tav tm="0">
                                          <p:val>
                                            <p:strVal val="#ppt_x"/>
                                          </p:val>
                                        </p:tav>
                                        <p:tav tm="100000">
                                          <p:val>
                                            <p:strVal val="#ppt_x"/>
                                          </p:val>
                                        </p:tav>
                                      </p:tavLst>
                                    </p:anim>
                                    <p:anim calcmode="lin" valueType="num">
                                      <p:cBhvr>
                                        <p:cTn id="1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_21"/>
          <p:cNvSpPr txBox="1"/>
          <p:nvPr/>
        </p:nvSpPr>
        <p:spPr>
          <a:xfrm>
            <a:off x="3707614" y="492739"/>
            <a:ext cx="4883780" cy="583565"/>
          </a:xfrm>
          <a:prstGeom prst="rect">
            <a:avLst/>
          </a:prstGeom>
          <a:noFill/>
        </p:spPr>
        <p:txBody>
          <a:bodyPr wrap="square" rtlCol="0">
            <a:spAutoFit/>
          </a:bodyPr>
          <a:lstStyle/>
          <a:p>
            <a:pPr lvl="0" algn="ct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成员</a:t>
            </a: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分工</a:t>
            </a:r>
            <a:endPar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60" name="_22"/>
          <p:cNvCxnSpPr/>
          <p:nvPr/>
        </p:nvCxnSpPr>
        <p:spPr>
          <a:xfrm flipH="1">
            <a:off x="4202006" y="1119102"/>
            <a:ext cx="3894996"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 name="文本框 7"/>
          <p:cNvSpPr txBox="1"/>
          <p:nvPr/>
        </p:nvSpPr>
        <p:spPr>
          <a:xfrm>
            <a:off x="2290445" y="1161415"/>
            <a:ext cx="7536180" cy="5015865"/>
          </a:xfrm>
          <a:prstGeom prst="rect">
            <a:avLst/>
          </a:prstGeom>
          <a:noFill/>
        </p:spPr>
        <p:txBody>
          <a:bodyPr wrap="square" rtlCol="0">
            <a:spAutoFit/>
          </a:bodyPr>
          <a:p>
            <a:pPr algn="just"/>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曹欣元</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队员</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健康度算法的实现</a:t>
            </a:r>
            <a:endPar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曹欣元</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队员</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完成了健康度算法的具体实现细节</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并提出了该项目的算法数学基础</a:t>
            </a:r>
            <a:endPar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后端数据处理与分析</a:t>
            </a:r>
            <a:endPar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曹欣元</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队员</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将与健康度有关的</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项指标的原始数据进行数据处理</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并</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jsonify</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对应数据为后端接受</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POST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请求产生</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做铺垫</a:t>
            </a:r>
            <a:endPar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后端服务器搭建与</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HTTP</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结果的处理</a:t>
            </a:r>
            <a:endPar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曹欣元</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队员</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flask</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框架搭建起了本项目的后端服务器并进行前端请求的有效处理</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通过多个</a:t>
            </a:r>
            <a:r>
              <a:rPr lang="en-US" altLang="zh-CN"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rPr>
              <a:t>的设置避免了同时在页面中加载全部数据</a:t>
            </a:r>
            <a:endParaRPr lang="zh-CN" altLang="en-US" sz="2000" b="1" dirty="0">
              <a:solidFill>
                <a:schemeClr val="bg1">
                  <a:alpha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5000">
        <p14:flythrough/>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500"/>
                                        <p:tgtEl>
                                          <p:spTgt spid="60"/>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anim calcmode="lin" valueType="num">
                                      <p:cBhvr>
                                        <p:cTn id="12" dur="1000" fill="hold"/>
                                        <p:tgtEl>
                                          <p:spTgt spid="59"/>
                                        </p:tgtEl>
                                        <p:attrNameLst>
                                          <p:attrName>ppt_x</p:attrName>
                                        </p:attrNameLst>
                                      </p:cBhvr>
                                      <p:tavLst>
                                        <p:tav tm="0">
                                          <p:val>
                                            <p:strVal val="#ppt_x"/>
                                          </p:val>
                                        </p:tav>
                                        <p:tav tm="100000">
                                          <p:val>
                                            <p:strVal val="#ppt_x"/>
                                          </p:val>
                                        </p:tav>
                                      </p:tavLst>
                                    </p:anim>
                                    <p:anim calcmode="lin" valueType="num">
                                      <p:cBhvr>
                                        <p:cTn id="1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4" descr="D:\360data\重要数据\桌面\333333333333.png"/>
          <p:cNvPicPr>
            <a:picLocks noChangeAspect="1" noChangeArrowheads="1"/>
          </p:cNvPicPr>
          <p:nvPr/>
        </p:nvPicPr>
        <p:blipFill rotWithShape="1">
          <a:blip r:embed="rId1">
            <a:extLst>
              <a:ext uri="{28A0092B-C50C-407E-A947-70E740481C1C}">
                <a14:useLocalDpi xmlns:a14="http://schemas.microsoft.com/office/drawing/2010/main" val="0"/>
              </a:ext>
            </a:extLst>
          </a:blip>
          <a:srcRect l="9664" t="7792" r="9819" b="10024"/>
          <a:stretch>
            <a:fillRect/>
          </a:stretch>
        </p:blipFill>
        <p:spPr bwMode="auto">
          <a:xfrm>
            <a:off x="874302" y="1321461"/>
            <a:ext cx="3707790" cy="3784592"/>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 name="5" descr="D:\360data\重要数据\桌面\22222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4" t="3417" r="2067" b="5063"/>
          <a:stretch>
            <a:fillRect/>
          </a:stretch>
        </p:blipFill>
        <p:spPr bwMode="auto">
          <a:xfrm>
            <a:off x="584539" y="1125370"/>
            <a:ext cx="4344768" cy="4214442"/>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6" descr="D:\360data\重要数据\桌面\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05" y="968591"/>
            <a:ext cx="4604976" cy="460497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6" name="1" descr="D:\360data\重要数据\桌面\666666666.png"/>
          <p:cNvPicPr>
            <a:picLocks noChangeAspect="1" noChangeArrowheads="1"/>
          </p:cNvPicPr>
          <p:nvPr/>
        </p:nvPicPr>
        <p:blipFill rotWithShape="1">
          <a:blip r:embed="rId4">
            <a:extLst>
              <a:ext uri="{28A0092B-C50C-407E-A947-70E740481C1C}">
                <a14:useLocalDpi xmlns:a14="http://schemas.microsoft.com/office/drawing/2010/main" val="0"/>
              </a:ext>
            </a:extLst>
          </a:blip>
          <a:srcRect l="22997" t="27011" r="24848" b="27881"/>
          <a:stretch>
            <a:fillRect/>
          </a:stretch>
        </p:blipFill>
        <p:spPr bwMode="auto">
          <a:xfrm>
            <a:off x="980009" y="1786250"/>
            <a:ext cx="3374215" cy="2918341"/>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1557342" y="1963232"/>
            <a:ext cx="2476137" cy="2449732"/>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73590" t="1633" r="9541" b="61619"/>
          <a:stretch>
            <a:fillRect/>
          </a:stretch>
        </p:blipFill>
        <p:spPr>
          <a:xfrm>
            <a:off x="4582092" y="1268211"/>
            <a:ext cx="1950119" cy="1630174"/>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1832946" y="2538461"/>
            <a:ext cx="1699410" cy="1465236"/>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65077" t="46647" r="-1" b="23906"/>
          <a:stretch>
            <a:fillRect/>
          </a:stretch>
        </p:blipFill>
        <p:spPr>
          <a:xfrm>
            <a:off x="4871855" y="1500310"/>
            <a:ext cx="4320998" cy="1398076"/>
          </a:xfrm>
          <a:prstGeom prst="rect">
            <a:avLst/>
          </a:prstGeom>
        </p:spPr>
      </p:pic>
      <p:sp>
        <p:nvSpPr>
          <p:cNvPr id="16" name="原创设计师QQ69613753    _2"/>
          <p:cNvSpPr txBox="1"/>
          <p:nvPr/>
        </p:nvSpPr>
        <p:spPr>
          <a:xfrm>
            <a:off x="5336344" y="2555832"/>
            <a:ext cx="6347460" cy="1198880"/>
          </a:xfrm>
          <a:prstGeom prst="rect">
            <a:avLst/>
          </a:prstGeom>
          <a:noFill/>
        </p:spPr>
        <p:txBody>
          <a:bodyPr wrap="square" rtlCol="0">
            <a:spAutoFit/>
          </a:bodyPr>
          <a:lstStyle>
            <a:defPPr>
              <a:defRPr lang="zh-CN"/>
            </a:defPPr>
            <a:lvl1pPr algn="ctr">
              <a:defRPr sz="6000">
                <a:gradFill>
                  <a:gsLst>
                    <a:gs pos="0">
                      <a:schemeClr val="accent1">
                        <a:lumMod val="5000"/>
                        <a:lumOff val="95000"/>
                        <a:alpha val="0"/>
                      </a:schemeClr>
                    </a:gs>
                    <a:gs pos="100000">
                      <a:schemeClr val="bg1">
                        <a:alpha val="0"/>
                      </a:schemeClr>
                    </a:gs>
                    <a:gs pos="85000">
                      <a:srgbClr val="FFFFFF"/>
                    </a:gs>
                    <a:gs pos="15000">
                      <a:schemeClr val="bg1"/>
                    </a:gs>
                  </a:gsLst>
                  <a:lin ang="0" scaled="0"/>
                </a:gradFill>
                <a:latin typeface="微软雅黑 Light" panose="020B0502040204020203" pitchFamily="34" charset="-122"/>
                <a:ea typeface="微软雅黑 Light" panose="020B0502040204020203" pitchFamily="34" charset="-122"/>
              </a:defRPr>
            </a:lvl1pPr>
          </a:lstStyle>
          <a:p>
            <a:r>
              <a:rPr lang="en-US" altLang="zh-CN" sz="7200" dirty="0">
                <a:latin typeface="思源黑体 CN Medium" panose="020B0600000000000000" pitchFamily="34" charset="-122"/>
                <a:ea typeface="思源黑体 CN Medium" panose="020B0600000000000000" pitchFamily="34" charset="-122"/>
                <a:sym typeface="+mn-lt"/>
              </a:rPr>
              <a:t>THANKS</a:t>
            </a:r>
            <a:endParaRPr lang="en-US" altLang="zh-CN" sz="7200" dirty="0">
              <a:latin typeface="思源黑体 CN Medium" panose="020B0600000000000000" pitchFamily="34" charset="-122"/>
              <a:ea typeface="思源黑体 CN Medium" panose="020B0600000000000000" pitchFamily="34" charset="-122"/>
              <a:sym typeface="+mn-lt"/>
            </a:endParaRPr>
          </a:p>
        </p:txBody>
      </p:sp>
      <p:cxnSp>
        <p:nvCxnSpPr>
          <p:cNvPr id="22" name="原创设计师QQ69613753    _4"/>
          <p:cNvCxnSpPr/>
          <p:nvPr/>
        </p:nvCxnSpPr>
        <p:spPr>
          <a:xfrm>
            <a:off x="5703465" y="3507554"/>
            <a:ext cx="5650335" cy="0"/>
          </a:xfrm>
          <a:prstGeom prst="line">
            <a:avLst/>
          </a:prstGeom>
          <a:ln w="25400">
            <a:gradFill>
              <a:gsLst>
                <a:gs pos="0">
                  <a:schemeClr val="accent1">
                    <a:lumMod val="5000"/>
                    <a:lumOff val="95000"/>
                    <a:alpha val="0"/>
                  </a:schemeClr>
                </a:gs>
                <a:gs pos="46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4" name="Various Artists - 纯音乐—魅族 Mx3 发布会背景音乐">
            <a:hlinkClick r:id="" action="ppaction://media"/>
          </p:cNvPr>
          <p:cNvPicPr>
            <a:picLocks noChangeAspect="1"/>
          </p:cNvPicPr>
          <p:nvPr>
            <a:audioFile r:link="rId6"/>
            <p:extLst>
              <p:ext uri="{DAA4B4D4-6D71-4841-9C94-3DE7FCFB9230}">
                <p14:media xmlns:p14="http://schemas.microsoft.com/office/powerpoint/2010/main" r:embed="rId7">
                  <p14:fade in="250.000000" out="250.000000"/>
                </p14:media>
              </p:ext>
            </p:extLst>
          </p:nvPr>
        </p:nvPicPr>
        <p:blipFill>
          <a:blip r:embed="rId8"/>
          <a:stretch>
            <a:fillRect/>
          </a:stretch>
        </p:blipFill>
        <p:spPr>
          <a:xfrm>
            <a:off x="10849411" y="712423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14:window dir="vert"/>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7"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8" presetClass="emph" presetSubtype="0" repeatCount="2000" fill="hold" nodeType="withEffect">
                                  <p:stCondLst>
                                    <p:cond delay="0"/>
                                  </p:stCondLst>
                                  <p:childTnLst>
                                    <p:animRot by="21600000">
                                      <p:cBhvr>
                                        <p:cTn id="35" dur="750" fill="hold"/>
                                        <p:tgtEl>
                                          <p:spTgt spid="6"/>
                                        </p:tgtEl>
                                        <p:attrNameLst>
                                          <p:attrName>r</p:attrName>
                                        </p:attrNameLst>
                                      </p:cBhvr>
                                    </p:animRot>
                                  </p:childTnLst>
                                </p:cTn>
                              </p:par>
                              <p:par>
                                <p:cTn id="36" presetID="8" presetClass="emph" presetSubtype="0" repeatCount="2000" fill="hold" nodeType="withEffect">
                                  <p:stCondLst>
                                    <p:cond delay="0"/>
                                  </p:stCondLst>
                                  <p:childTnLst>
                                    <p:animRot by="-43200000">
                                      <p:cBhvr>
                                        <p:cTn id="37" dur="750" fill="hold"/>
                                        <p:tgtEl>
                                          <p:spTgt spid="9"/>
                                        </p:tgtEl>
                                        <p:attrNameLst>
                                          <p:attrName>r</p:attrName>
                                        </p:attrNameLst>
                                      </p:cBhvr>
                                    </p:animRot>
                                  </p:childTnLst>
                                </p:cTn>
                              </p:par>
                              <p:par>
                                <p:cTn id="38" presetID="8" presetClass="emph" presetSubtype="0" repeatCount="2000" fill="hold" nodeType="withEffect">
                                  <p:stCondLst>
                                    <p:cond delay="0"/>
                                  </p:stCondLst>
                                  <p:childTnLst>
                                    <p:animRot by="21600000">
                                      <p:cBhvr>
                                        <p:cTn id="39" dur="750" fill="hold"/>
                                        <p:tgtEl>
                                          <p:spTgt spid="10"/>
                                        </p:tgtEl>
                                        <p:attrNameLst>
                                          <p:attrName>r</p:attrName>
                                        </p:attrNameLst>
                                      </p:cBhvr>
                                    </p:animRot>
                                  </p:childTnLst>
                                </p:cTn>
                              </p:par>
                              <p:par>
                                <p:cTn id="40" presetID="8" presetClass="emph" presetSubtype="0" repeatCount="2000" fill="hold" nodeType="withEffect">
                                  <p:stCondLst>
                                    <p:cond delay="0"/>
                                  </p:stCondLst>
                                  <p:childTnLst>
                                    <p:animRot by="-21600000">
                                      <p:cBhvr>
                                        <p:cTn id="41" dur="750" fill="hold"/>
                                        <p:tgtEl>
                                          <p:spTgt spid="11"/>
                                        </p:tgtEl>
                                        <p:attrNameLst>
                                          <p:attrName>r</p:attrName>
                                        </p:attrNameLst>
                                      </p:cBhvr>
                                    </p:animRot>
                                  </p:childTnLst>
                                </p:cTn>
                              </p:par>
                              <p:par>
                                <p:cTn id="42" presetID="53" presetClass="entr" presetSubtype="16" fill="hold" nodeType="withEffect">
                                  <p:stCondLst>
                                    <p:cond delay="80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par>
                                <p:cTn id="51" presetID="22" presetClass="entr" presetSubtype="8"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2000"/>
                            </p:stCondLst>
                            <p:childTnLst>
                              <p:par>
                                <p:cTn id="55" presetID="16" presetClass="entr" presetSubtype="21"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Vertical)">
                                      <p:cBhvr>
                                        <p:cTn id="57" dur="500"/>
                                        <p:tgtEl>
                                          <p:spTgt spid="22"/>
                                        </p:tgtEl>
                                      </p:cBhvr>
                                    </p:animEffect>
                                  </p:childTnLst>
                                </p:cTn>
                              </p:par>
                            </p:childTnLst>
                          </p:cTn>
                        </p:par>
                        <p:par>
                          <p:cTn id="58" fill="hold">
                            <p:stCondLst>
                              <p:cond delay="2500"/>
                            </p:stCondLst>
                            <p:childTnLst>
                              <p:par>
                                <p:cTn id="59" presetID="12" presetClass="entr" presetSubtype="4"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p:tgtEl>
                                          <p:spTgt spid="16"/>
                                        </p:tgtEl>
                                        <p:attrNameLst>
                                          <p:attrName>ppt_y</p:attrName>
                                        </p:attrNameLst>
                                      </p:cBhvr>
                                      <p:tavLst>
                                        <p:tav tm="0">
                                          <p:val>
                                            <p:strVal val="#ppt_y+#ppt_h*1.125000"/>
                                          </p:val>
                                        </p:tav>
                                        <p:tav tm="100000">
                                          <p:val>
                                            <p:strVal val="#ppt_y"/>
                                          </p:val>
                                        </p:tav>
                                      </p:tavLst>
                                    </p:anim>
                                    <p:animEffect transition="in" filter="wipe(up)">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3" repeatCount="indefinite" fill="hold" display="0">
                  <p:stCondLst>
                    <p:cond delay="indefinite"/>
                  </p:stCondLst>
                  <p:endCondLst>
                    <p:cond evt="onStopAudio" delay="0">
                      <p:tgtEl>
                        <p:sldTgt/>
                      </p:tgtEl>
                    </p:cond>
                  </p:endCondLst>
                </p:cTn>
                <p:tgtEl>
                  <p:spTgt spid="4"/>
                </p:tgtEl>
              </p:cMediaNode>
            </p:audio>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_1"/>
          <p:cNvSpPr txBox="1"/>
          <p:nvPr/>
        </p:nvSpPr>
        <p:spPr>
          <a:xfrm>
            <a:off x="3524435" y="725326"/>
            <a:ext cx="5143130" cy="1015663"/>
          </a:xfrm>
          <a:prstGeom prst="rect">
            <a:avLst/>
          </a:prstGeom>
          <a:noFill/>
        </p:spPr>
        <p:txBody>
          <a:bodyPr wrap="square" rtlCol="0">
            <a:spAutoFit/>
          </a:bodyPr>
          <a:lstStyle/>
          <a:p>
            <a:pPr algn="ctr"/>
            <a:r>
              <a:rPr lang="en-US" altLang="zh-CN" sz="6000" dirty="0">
                <a:gradFill flip="none" rotWithShape="1">
                  <a:gsLst>
                    <a:gs pos="75000">
                      <a:srgbClr val="FEFEFF"/>
                    </a:gs>
                    <a:gs pos="25000">
                      <a:srgbClr val="FDFEFF"/>
                    </a:gs>
                    <a:gs pos="0">
                      <a:schemeClr val="bg1">
                        <a:lumMod val="100000"/>
                        <a:alpha val="0"/>
                      </a:schemeClr>
                    </a:gs>
                    <a:gs pos="100000">
                      <a:schemeClr val="bg1">
                        <a:alpha val="0"/>
                      </a:schemeClr>
                    </a:gs>
                  </a:gsLst>
                  <a:lin ang="0" scaled="0"/>
                  <a:tileRect/>
                </a:gradFill>
                <a:latin typeface="微软雅黑 Light" panose="020B0502040204020203" pitchFamily="34" charset="-122"/>
                <a:ea typeface="微软雅黑 Light" panose="020B0502040204020203" pitchFamily="34" charset="-122"/>
              </a:rPr>
              <a:t>-</a:t>
            </a:r>
            <a:r>
              <a:rPr lang="zh-CN" altLang="en-US" sz="6000" dirty="0">
                <a:gradFill flip="none" rotWithShape="1">
                  <a:gsLst>
                    <a:gs pos="75000">
                      <a:srgbClr val="FEFEFF"/>
                    </a:gs>
                    <a:gs pos="25000">
                      <a:srgbClr val="FDFEFF"/>
                    </a:gs>
                    <a:gs pos="0">
                      <a:schemeClr val="bg1">
                        <a:lumMod val="100000"/>
                        <a:alpha val="0"/>
                      </a:schemeClr>
                    </a:gs>
                    <a:gs pos="100000">
                      <a:schemeClr val="bg1">
                        <a:alpha val="0"/>
                      </a:schemeClr>
                    </a:gs>
                  </a:gsLst>
                  <a:lin ang="0" scaled="0"/>
                  <a:tileRect/>
                </a:gradFill>
                <a:latin typeface="思源黑体 CN Medium" panose="020B0600000000000000" pitchFamily="34" charset="-122"/>
                <a:ea typeface="思源黑体 CN Medium" panose="020B0600000000000000" pitchFamily="34" charset="-122"/>
              </a:rPr>
              <a:t>目录</a:t>
            </a:r>
            <a:r>
              <a:rPr lang="en-US" altLang="zh-CN" sz="6000" dirty="0">
                <a:gradFill flip="none" rotWithShape="1">
                  <a:gsLst>
                    <a:gs pos="75000">
                      <a:srgbClr val="FEFEFF"/>
                    </a:gs>
                    <a:gs pos="25000">
                      <a:srgbClr val="FDFEFF"/>
                    </a:gs>
                    <a:gs pos="0">
                      <a:schemeClr val="bg1">
                        <a:lumMod val="100000"/>
                        <a:alpha val="0"/>
                      </a:schemeClr>
                    </a:gs>
                    <a:gs pos="100000">
                      <a:schemeClr val="bg1">
                        <a:alpha val="0"/>
                      </a:schemeClr>
                    </a:gs>
                  </a:gsLst>
                  <a:lin ang="0" scaled="0"/>
                  <a:tileRect/>
                </a:gradFill>
                <a:latin typeface="微软雅黑 Light" panose="020B0502040204020203" pitchFamily="34" charset="-122"/>
                <a:ea typeface="微软雅黑 Light" panose="020B0502040204020203" pitchFamily="34" charset="-122"/>
              </a:rPr>
              <a:t>-</a:t>
            </a:r>
            <a:endParaRPr lang="zh-CN" altLang="en-US" sz="6000" dirty="0">
              <a:gradFill flip="none" rotWithShape="1">
                <a:gsLst>
                  <a:gs pos="75000">
                    <a:srgbClr val="FEFEFF"/>
                  </a:gs>
                  <a:gs pos="25000">
                    <a:srgbClr val="FDFEFF"/>
                  </a:gs>
                  <a:gs pos="0">
                    <a:schemeClr val="bg1">
                      <a:lumMod val="100000"/>
                      <a:alpha val="0"/>
                    </a:schemeClr>
                  </a:gs>
                  <a:gs pos="100000">
                    <a:schemeClr val="bg1">
                      <a:alpha val="0"/>
                    </a:schemeClr>
                  </a:gs>
                </a:gsLst>
                <a:lin ang="0" scaled="0"/>
                <a:tileRect/>
              </a:gradFill>
              <a:latin typeface="微软雅黑 Light" panose="020B0502040204020203" pitchFamily="34" charset="-122"/>
              <a:ea typeface="微软雅黑 Light" panose="020B0502040204020203" pitchFamily="34" charset="-122"/>
            </a:endParaRPr>
          </a:p>
        </p:txBody>
      </p:sp>
      <p:grpSp>
        <p:nvGrpSpPr>
          <p:cNvPr id="27" name="组合 26"/>
          <p:cNvGrpSpPr/>
          <p:nvPr>
            <p:custDataLst>
              <p:tags r:id="rId1"/>
            </p:custDataLst>
          </p:nvPr>
        </p:nvGrpSpPr>
        <p:grpSpPr>
          <a:xfrm>
            <a:off x="640080" y="2193803"/>
            <a:ext cx="4925586" cy="906331"/>
            <a:chOff x="640080" y="2193803"/>
            <a:chExt cx="4925586" cy="906331"/>
          </a:xfrm>
        </p:grpSpPr>
        <p:grpSp>
          <p:nvGrpSpPr>
            <p:cNvPr id="3" name="_6"/>
            <p:cNvGrpSpPr/>
            <p:nvPr/>
          </p:nvGrpSpPr>
          <p:grpSpPr>
            <a:xfrm>
              <a:off x="640080" y="2433703"/>
              <a:ext cx="3838131" cy="665022"/>
              <a:chOff x="640080" y="2297933"/>
              <a:chExt cx="3838131" cy="665022"/>
            </a:xfrm>
          </p:grpSpPr>
          <p:sp>
            <p:nvSpPr>
              <p:cNvPr id="4" name="文本框 3"/>
              <p:cNvSpPr txBox="1"/>
              <p:nvPr>
                <p:custDataLst>
                  <p:tags r:id="rId2"/>
                </p:custDataLst>
              </p:nvPr>
            </p:nvSpPr>
            <p:spPr>
              <a:xfrm>
                <a:off x="640080" y="2687365"/>
                <a:ext cx="3838131" cy="275590"/>
              </a:xfrm>
              <a:prstGeom prst="rect">
                <a:avLst/>
              </a:prstGeom>
              <a:noFill/>
            </p:spPr>
            <p:txBody>
              <a:bodyPr wrap="square" rtlCol="0">
                <a:spAutoFit/>
              </a:bodyPr>
              <a:lstStyle/>
              <a:p>
                <a:pPr algn="r"/>
                <a:r>
                  <a:rPr lang="en-US" altLang="zh-CN" sz="1200" spc="-150" dirty="0">
                    <a:gradFill>
                      <a:gsLst>
                        <a:gs pos="90000">
                          <a:srgbClr val="FEFEFF"/>
                        </a:gs>
                        <a:gs pos="10000">
                          <a:srgbClr val="FDFEFF"/>
                        </a:gs>
                        <a:gs pos="0">
                          <a:schemeClr val="bg1">
                            <a:alpha val="0"/>
                          </a:schemeClr>
                        </a:gs>
                        <a:gs pos="100000">
                          <a:schemeClr val="bg1">
                            <a:alpha val="20000"/>
                          </a:schemeClr>
                        </a:gs>
                      </a:gsLst>
                      <a:lin ang="0" scaled="0"/>
                    </a:gradFill>
                  </a:rPr>
                  <a:t>. </a:t>
                </a:r>
                <a:endParaRPr lang="zh-CN" altLang="en-US" sz="1200" spc="-150" dirty="0">
                  <a:gradFill>
                    <a:gsLst>
                      <a:gs pos="90000">
                        <a:srgbClr val="FEFEFF"/>
                      </a:gs>
                      <a:gs pos="10000">
                        <a:srgbClr val="FDFEFF"/>
                      </a:gs>
                      <a:gs pos="0">
                        <a:schemeClr val="bg1">
                          <a:alpha val="0"/>
                        </a:schemeClr>
                      </a:gs>
                      <a:gs pos="100000">
                        <a:schemeClr val="bg1">
                          <a:alpha val="20000"/>
                        </a:schemeClr>
                      </a:gs>
                    </a:gsLst>
                    <a:lin ang="0" scaled="0"/>
                  </a:gradFill>
                </a:endParaRPr>
              </a:p>
            </p:txBody>
          </p:sp>
          <p:sp>
            <p:nvSpPr>
              <p:cNvPr id="5" name="文本框 4"/>
              <p:cNvSpPr txBox="1"/>
              <p:nvPr>
                <p:custDataLst>
                  <p:tags r:id="rId3"/>
                </p:custDataLst>
              </p:nvPr>
            </p:nvSpPr>
            <p:spPr>
              <a:xfrm>
                <a:off x="1063625" y="2297933"/>
                <a:ext cx="3385185" cy="460375"/>
              </a:xfrm>
              <a:prstGeom prst="rect">
                <a:avLst/>
              </a:prstGeom>
              <a:noFill/>
            </p:spPr>
            <p:txBody>
              <a:bodyPr wrap="square" rtlCol="0">
                <a:spAutoFit/>
              </a:bodyPr>
              <a:lstStyle/>
              <a:p>
                <a:pPr algn="r"/>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数据来源与健康度</a:t>
                </a:r>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算法</a:t>
                </a:r>
                <a:endPar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endParaRPr>
              </a:p>
            </p:txBody>
          </p:sp>
        </p:grpSp>
        <p:grpSp>
          <p:nvGrpSpPr>
            <p:cNvPr id="15" name="组合 14"/>
            <p:cNvGrpSpPr/>
            <p:nvPr/>
          </p:nvGrpSpPr>
          <p:grpSpPr>
            <a:xfrm>
              <a:off x="4649566" y="2193803"/>
              <a:ext cx="916100" cy="906331"/>
              <a:chOff x="1557342" y="1963232"/>
              <a:chExt cx="2476137" cy="2449732"/>
            </a:xfrm>
          </p:grpSpPr>
          <p:pic>
            <p:nvPicPr>
              <p:cNvPr id="16" name="图片 15"/>
              <p:cNvPicPr>
                <a:picLocks noChangeAspect="1"/>
              </p:cNvPicPr>
              <p:nvPr>
                <p:custDataLst>
                  <p:tags r:id="rId4"/>
                </p:custDataLst>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1557342" y="1963232"/>
                <a:ext cx="2476137" cy="2449732"/>
              </a:xfrm>
              <a:prstGeom prst="rect">
                <a:avLst/>
              </a:prstGeom>
            </p:spPr>
          </p:pic>
          <p:pic>
            <p:nvPicPr>
              <p:cNvPr id="17" name="图片 16"/>
              <p:cNvPicPr>
                <a:picLocks noChangeAspect="1"/>
              </p:cNvPicPr>
              <p:nvPr>
                <p:custDataLst>
                  <p:tags r:id="rId6"/>
                </p:custDataLst>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1907845" y="2538460"/>
                <a:ext cx="1699410" cy="1465237"/>
              </a:xfrm>
              <a:prstGeom prst="rect">
                <a:avLst/>
              </a:prstGeom>
            </p:spPr>
          </p:pic>
        </p:grpSp>
      </p:grpSp>
      <p:grpSp>
        <p:nvGrpSpPr>
          <p:cNvPr id="28" name="组合 27"/>
          <p:cNvGrpSpPr/>
          <p:nvPr>
            <p:custDataLst>
              <p:tags r:id="rId7"/>
            </p:custDataLst>
          </p:nvPr>
        </p:nvGrpSpPr>
        <p:grpSpPr>
          <a:xfrm>
            <a:off x="6779023" y="2193803"/>
            <a:ext cx="4801668" cy="906331"/>
            <a:chOff x="6779023" y="2193803"/>
            <a:chExt cx="4801668" cy="906331"/>
          </a:xfrm>
        </p:grpSpPr>
        <p:grpSp>
          <p:nvGrpSpPr>
            <p:cNvPr id="9" name="_8"/>
            <p:cNvGrpSpPr/>
            <p:nvPr/>
          </p:nvGrpSpPr>
          <p:grpSpPr>
            <a:xfrm>
              <a:off x="7742560" y="2433703"/>
              <a:ext cx="3838131" cy="665022"/>
              <a:chOff x="640080" y="2297933"/>
              <a:chExt cx="3838131" cy="665022"/>
            </a:xfrm>
          </p:grpSpPr>
          <p:sp>
            <p:nvSpPr>
              <p:cNvPr id="10" name="文本框 9"/>
              <p:cNvSpPr txBox="1"/>
              <p:nvPr>
                <p:custDataLst>
                  <p:tags r:id="rId8"/>
                </p:custDataLst>
              </p:nvPr>
            </p:nvSpPr>
            <p:spPr>
              <a:xfrm>
                <a:off x="640080" y="2687365"/>
                <a:ext cx="3838131" cy="275590"/>
              </a:xfrm>
              <a:prstGeom prst="rect">
                <a:avLst/>
              </a:prstGeom>
              <a:noFill/>
            </p:spPr>
            <p:txBody>
              <a:bodyPr wrap="square" rtlCol="0">
                <a:spAutoFit/>
              </a:bodyPr>
              <a:lstStyle/>
              <a:p>
                <a:r>
                  <a:rPr lang="en-US" altLang="zh-CN" sz="1200" spc="-150" dirty="0">
                    <a:gradFill>
                      <a:gsLst>
                        <a:gs pos="90000">
                          <a:srgbClr val="FEFEFF"/>
                        </a:gs>
                        <a:gs pos="10000">
                          <a:srgbClr val="FDFEFF"/>
                        </a:gs>
                        <a:gs pos="0">
                          <a:schemeClr val="bg1">
                            <a:alpha val="0"/>
                          </a:schemeClr>
                        </a:gs>
                        <a:gs pos="100000">
                          <a:schemeClr val="bg1">
                            <a:alpha val="20000"/>
                          </a:schemeClr>
                        </a:gs>
                      </a:gsLst>
                      <a:lin ang="0" scaled="0"/>
                    </a:gradFill>
                  </a:rPr>
                  <a:t> </a:t>
                </a:r>
                <a:endParaRPr lang="zh-CN" altLang="en-US" sz="1200" spc="-150" dirty="0">
                  <a:gradFill>
                    <a:gsLst>
                      <a:gs pos="90000">
                        <a:srgbClr val="FEFEFF"/>
                      </a:gs>
                      <a:gs pos="10000">
                        <a:srgbClr val="FDFEFF"/>
                      </a:gs>
                      <a:gs pos="0">
                        <a:schemeClr val="bg1">
                          <a:alpha val="0"/>
                        </a:schemeClr>
                      </a:gs>
                      <a:gs pos="100000">
                        <a:schemeClr val="bg1">
                          <a:alpha val="20000"/>
                        </a:schemeClr>
                      </a:gs>
                    </a:gsLst>
                    <a:lin ang="0" scaled="0"/>
                  </a:gradFill>
                </a:endParaRPr>
              </a:p>
            </p:txBody>
          </p:sp>
          <p:sp>
            <p:nvSpPr>
              <p:cNvPr id="11" name="文本框 10"/>
              <p:cNvSpPr txBox="1"/>
              <p:nvPr>
                <p:custDataLst>
                  <p:tags r:id="rId9"/>
                </p:custDataLst>
              </p:nvPr>
            </p:nvSpPr>
            <p:spPr>
              <a:xfrm>
                <a:off x="640080" y="2297933"/>
                <a:ext cx="3425190" cy="460375"/>
              </a:xfrm>
              <a:prstGeom prst="rect">
                <a:avLst/>
              </a:prstGeom>
              <a:noFill/>
            </p:spPr>
            <p:txBody>
              <a:bodyPr wrap="square" rtlCol="0">
                <a:spAutoFit/>
              </a:bodyPr>
              <a:lstStyle/>
              <a:p>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健康度预测</a:t>
                </a:r>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模型</a:t>
                </a:r>
                <a:endPar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endParaRPr>
              </a:p>
            </p:txBody>
          </p:sp>
        </p:grpSp>
        <p:grpSp>
          <p:nvGrpSpPr>
            <p:cNvPr id="18" name="组合 17"/>
            <p:cNvGrpSpPr/>
            <p:nvPr/>
          </p:nvGrpSpPr>
          <p:grpSpPr>
            <a:xfrm>
              <a:off x="6779023" y="2193803"/>
              <a:ext cx="916100" cy="906331"/>
              <a:chOff x="1557342" y="1963232"/>
              <a:chExt cx="2476137" cy="2449732"/>
            </a:xfrm>
          </p:grpSpPr>
          <p:pic>
            <p:nvPicPr>
              <p:cNvPr id="19" name="图片 18"/>
              <p:cNvPicPr>
                <a:picLocks noChangeAspect="1"/>
              </p:cNvPicPr>
              <p:nvPr>
                <p:custDataLst>
                  <p:tags r:id="rId10"/>
                </p:custDataLst>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1557342" y="1963232"/>
                <a:ext cx="2476137" cy="2449732"/>
              </a:xfrm>
              <a:prstGeom prst="rect">
                <a:avLst/>
              </a:prstGeom>
            </p:spPr>
          </p:pic>
          <p:pic>
            <p:nvPicPr>
              <p:cNvPr id="20" name="图片 19"/>
              <p:cNvPicPr>
                <a:picLocks noChangeAspect="1"/>
              </p:cNvPicPr>
              <p:nvPr>
                <p:custDataLst>
                  <p:tags r:id="rId11"/>
                </p:custDataLst>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1907845" y="2538460"/>
                <a:ext cx="1699410" cy="1465237"/>
              </a:xfrm>
              <a:prstGeom prst="rect">
                <a:avLst/>
              </a:prstGeom>
            </p:spPr>
          </p:pic>
        </p:grpSp>
      </p:grpSp>
      <p:grpSp>
        <p:nvGrpSpPr>
          <p:cNvPr id="29" name="组合 28"/>
          <p:cNvGrpSpPr/>
          <p:nvPr>
            <p:custDataLst>
              <p:tags r:id="rId12"/>
            </p:custDataLst>
          </p:nvPr>
        </p:nvGrpSpPr>
        <p:grpSpPr>
          <a:xfrm>
            <a:off x="640080" y="3877042"/>
            <a:ext cx="4925586" cy="906331"/>
            <a:chOff x="640080" y="3877042"/>
            <a:chExt cx="4925586" cy="906331"/>
          </a:xfrm>
        </p:grpSpPr>
        <p:grpSp>
          <p:nvGrpSpPr>
            <p:cNvPr id="6" name="_7"/>
            <p:cNvGrpSpPr/>
            <p:nvPr/>
          </p:nvGrpSpPr>
          <p:grpSpPr>
            <a:xfrm>
              <a:off x="640080" y="4116942"/>
              <a:ext cx="3838131" cy="665022"/>
              <a:chOff x="640080" y="2297933"/>
              <a:chExt cx="3838131" cy="665022"/>
            </a:xfrm>
          </p:grpSpPr>
          <p:sp>
            <p:nvSpPr>
              <p:cNvPr id="7" name="文本框 6"/>
              <p:cNvSpPr txBox="1"/>
              <p:nvPr>
                <p:custDataLst>
                  <p:tags r:id="rId13"/>
                </p:custDataLst>
              </p:nvPr>
            </p:nvSpPr>
            <p:spPr>
              <a:xfrm>
                <a:off x="640080" y="2687365"/>
                <a:ext cx="3838131" cy="275590"/>
              </a:xfrm>
              <a:prstGeom prst="rect">
                <a:avLst/>
              </a:prstGeom>
              <a:noFill/>
            </p:spPr>
            <p:txBody>
              <a:bodyPr wrap="square" rtlCol="0">
                <a:spAutoFit/>
              </a:bodyPr>
              <a:lstStyle/>
              <a:p>
                <a:pPr algn="r"/>
                <a:r>
                  <a:rPr lang="en-US" altLang="zh-CN" sz="1200" spc="-150" dirty="0">
                    <a:gradFill>
                      <a:gsLst>
                        <a:gs pos="90000">
                          <a:srgbClr val="FEFEFF"/>
                        </a:gs>
                        <a:gs pos="10000">
                          <a:srgbClr val="FDFEFF"/>
                        </a:gs>
                        <a:gs pos="0">
                          <a:schemeClr val="bg1">
                            <a:alpha val="0"/>
                          </a:schemeClr>
                        </a:gs>
                        <a:gs pos="100000">
                          <a:schemeClr val="bg1">
                            <a:alpha val="20000"/>
                          </a:schemeClr>
                        </a:gs>
                      </a:gsLst>
                      <a:lin ang="0" scaled="0"/>
                    </a:gradFill>
                  </a:rPr>
                  <a:t>. </a:t>
                </a:r>
                <a:endParaRPr lang="zh-CN" altLang="en-US" sz="1200" spc="-150" dirty="0">
                  <a:gradFill>
                    <a:gsLst>
                      <a:gs pos="90000">
                        <a:srgbClr val="FEFEFF"/>
                      </a:gs>
                      <a:gs pos="10000">
                        <a:srgbClr val="FDFEFF"/>
                      </a:gs>
                      <a:gs pos="0">
                        <a:schemeClr val="bg1">
                          <a:alpha val="0"/>
                        </a:schemeClr>
                      </a:gs>
                      <a:gs pos="100000">
                        <a:schemeClr val="bg1">
                          <a:alpha val="20000"/>
                        </a:schemeClr>
                      </a:gs>
                    </a:gsLst>
                    <a:lin ang="0" scaled="0"/>
                  </a:gradFill>
                </a:endParaRPr>
              </a:p>
            </p:txBody>
          </p:sp>
          <p:sp>
            <p:nvSpPr>
              <p:cNvPr id="8" name="文本框 7"/>
              <p:cNvSpPr txBox="1"/>
              <p:nvPr>
                <p:custDataLst>
                  <p:tags r:id="rId14"/>
                </p:custDataLst>
              </p:nvPr>
            </p:nvSpPr>
            <p:spPr>
              <a:xfrm>
                <a:off x="983615" y="2297933"/>
                <a:ext cx="3465195" cy="460375"/>
              </a:xfrm>
              <a:prstGeom prst="rect">
                <a:avLst/>
              </a:prstGeom>
              <a:noFill/>
            </p:spPr>
            <p:txBody>
              <a:bodyPr wrap="square" rtlCol="0">
                <a:spAutoFit/>
              </a:bodyPr>
              <a:lstStyle/>
              <a:p>
                <a:pPr algn="r"/>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实现效果与项目</a:t>
                </a:r>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技术栈</a:t>
                </a:r>
                <a:endPar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endParaRPr>
              </a:p>
            </p:txBody>
          </p:sp>
        </p:grpSp>
        <p:grpSp>
          <p:nvGrpSpPr>
            <p:cNvPr id="21" name="组合 20"/>
            <p:cNvGrpSpPr/>
            <p:nvPr/>
          </p:nvGrpSpPr>
          <p:grpSpPr>
            <a:xfrm>
              <a:off x="4649566" y="3877042"/>
              <a:ext cx="916100" cy="906331"/>
              <a:chOff x="1557342" y="1963232"/>
              <a:chExt cx="2476137" cy="2449732"/>
            </a:xfrm>
          </p:grpSpPr>
          <p:pic>
            <p:nvPicPr>
              <p:cNvPr id="22" name="图片 21"/>
              <p:cNvPicPr>
                <a:picLocks noChangeAspect="1"/>
              </p:cNvPicPr>
              <p:nvPr>
                <p:custDataLst>
                  <p:tags r:id="rId15"/>
                </p:custDataLst>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1557342" y="1963232"/>
                <a:ext cx="2476137" cy="2449732"/>
              </a:xfrm>
              <a:prstGeom prst="rect">
                <a:avLst/>
              </a:prstGeom>
            </p:spPr>
          </p:pic>
          <p:pic>
            <p:nvPicPr>
              <p:cNvPr id="23" name="图片 22"/>
              <p:cNvPicPr>
                <a:picLocks noChangeAspect="1"/>
              </p:cNvPicPr>
              <p:nvPr>
                <p:custDataLst>
                  <p:tags r:id="rId16"/>
                </p:custDataLst>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1907845" y="2538460"/>
                <a:ext cx="1699410" cy="1465237"/>
              </a:xfrm>
              <a:prstGeom prst="rect">
                <a:avLst/>
              </a:prstGeom>
            </p:spPr>
          </p:pic>
        </p:grpSp>
      </p:grpSp>
      <p:grpSp>
        <p:nvGrpSpPr>
          <p:cNvPr id="30" name="组合 29"/>
          <p:cNvGrpSpPr/>
          <p:nvPr>
            <p:custDataLst>
              <p:tags r:id="rId17"/>
            </p:custDataLst>
          </p:nvPr>
        </p:nvGrpSpPr>
        <p:grpSpPr>
          <a:xfrm>
            <a:off x="6779023" y="3877042"/>
            <a:ext cx="4801668" cy="906331"/>
            <a:chOff x="6779023" y="3877042"/>
            <a:chExt cx="4801668" cy="906331"/>
          </a:xfrm>
        </p:grpSpPr>
        <p:grpSp>
          <p:nvGrpSpPr>
            <p:cNvPr id="12" name="_9"/>
            <p:cNvGrpSpPr/>
            <p:nvPr/>
          </p:nvGrpSpPr>
          <p:grpSpPr>
            <a:xfrm>
              <a:off x="7742560" y="4116942"/>
              <a:ext cx="3838131" cy="664029"/>
              <a:chOff x="640080" y="2297933"/>
              <a:chExt cx="3838131" cy="664029"/>
            </a:xfrm>
          </p:grpSpPr>
          <p:sp>
            <p:nvSpPr>
              <p:cNvPr id="13" name="文本框 12"/>
              <p:cNvSpPr txBox="1"/>
              <p:nvPr>
                <p:custDataLst>
                  <p:tags r:id="rId18"/>
                </p:custDataLst>
              </p:nvPr>
            </p:nvSpPr>
            <p:spPr>
              <a:xfrm>
                <a:off x="640080" y="2687365"/>
                <a:ext cx="3838131" cy="274597"/>
              </a:xfrm>
              <a:prstGeom prst="rect">
                <a:avLst/>
              </a:prstGeom>
              <a:noFill/>
            </p:spPr>
            <p:txBody>
              <a:bodyPr wrap="square" rtlCol="0">
                <a:spAutoFit/>
              </a:bodyPr>
              <a:lstStyle/>
              <a:p>
                <a:r>
                  <a:rPr lang="en-US" altLang="zh-CN" sz="1200" spc="-150" dirty="0">
                    <a:gradFill>
                      <a:gsLst>
                        <a:gs pos="90000">
                          <a:srgbClr val="FEFEFF"/>
                        </a:gs>
                        <a:gs pos="10000">
                          <a:srgbClr val="FDFEFF"/>
                        </a:gs>
                        <a:gs pos="0">
                          <a:schemeClr val="bg1">
                            <a:alpha val="0"/>
                          </a:schemeClr>
                        </a:gs>
                        <a:gs pos="100000">
                          <a:schemeClr val="bg1">
                            <a:alpha val="20000"/>
                          </a:schemeClr>
                        </a:gs>
                      </a:gsLst>
                      <a:lin ang="0" scaled="0"/>
                    </a:gradFill>
                  </a:rPr>
                  <a:t> </a:t>
                </a:r>
                <a:endParaRPr lang="zh-CN" altLang="en-US" sz="1200" spc="-150" dirty="0">
                  <a:gradFill>
                    <a:gsLst>
                      <a:gs pos="90000">
                        <a:srgbClr val="FEFEFF"/>
                      </a:gs>
                      <a:gs pos="10000">
                        <a:srgbClr val="FDFEFF"/>
                      </a:gs>
                      <a:gs pos="0">
                        <a:schemeClr val="bg1">
                          <a:alpha val="0"/>
                        </a:schemeClr>
                      </a:gs>
                      <a:gs pos="100000">
                        <a:schemeClr val="bg1">
                          <a:alpha val="20000"/>
                        </a:schemeClr>
                      </a:gs>
                    </a:gsLst>
                    <a:lin ang="0" scaled="0"/>
                  </a:gradFill>
                </a:endParaRPr>
              </a:p>
            </p:txBody>
          </p:sp>
          <p:sp>
            <p:nvSpPr>
              <p:cNvPr id="14" name="文本框 13"/>
              <p:cNvSpPr txBox="1"/>
              <p:nvPr>
                <p:custDataLst>
                  <p:tags r:id="rId19"/>
                </p:custDataLst>
              </p:nvPr>
            </p:nvSpPr>
            <p:spPr>
              <a:xfrm>
                <a:off x="640080" y="2297933"/>
                <a:ext cx="2788921" cy="460375"/>
              </a:xfrm>
              <a:prstGeom prst="rect">
                <a:avLst/>
              </a:prstGeom>
              <a:noFill/>
            </p:spPr>
            <p:txBody>
              <a:bodyPr wrap="square" rtlCol="0">
                <a:spAutoFit/>
              </a:bodyPr>
              <a:lstStyle/>
              <a:p>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成员</a:t>
                </a:r>
                <a:r>
                  <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分工</a:t>
                </a:r>
                <a:endParaRPr lang="zh-CN" altLang="en-US" sz="24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endParaRPr>
              </a:p>
            </p:txBody>
          </p:sp>
        </p:grpSp>
        <p:grpSp>
          <p:nvGrpSpPr>
            <p:cNvPr id="24" name="组合 23"/>
            <p:cNvGrpSpPr/>
            <p:nvPr/>
          </p:nvGrpSpPr>
          <p:grpSpPr>
            <a:xfrm>
              <a:off x="6779023" y="3877042"/>
              <a:ext cx="916100" cy="906331"/>
              <a:chOff x="1557342" y="1963232"/>
              <a:chExt cx="2476137" cy="2449732"/>
            </a:xfrm>
          </p:grpSpPr>
          <p:pic>
            <p:nvPicPr>
              <p:cNvPr id="25" name="图片 24"/>
              <p:cNvPicPr>
                <a:picLocks noChangeAspect="1"/>
              </p:cNvPicPr>
              <p:nvPr>
                <p:custDataLst>
                  <p:tags r:id="rId20"/>
                </p:custDataLst>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1557342" y="1963232"/>
                <a:ext cx="2476137" cy="2449732"/>
              </a:xfrm>
              <a:prstGeom prst="rect">
                <a:avLst/>
              </a:prstGeom>
            </p:spPr>
          </p:pic>
          <p:pic>
            <p:nvPicPr>
              <p:cNvPr id="26" name="图片 25"/>
              <p:cNvPicPr>
                <a:picLocks noChangeAspect="1"/>
              </p:cNvPicPr>
              <p:nvPr>
                <p:custDataLst>
                  <p:tags r:id="rId21"/>
                </p:custDataLst>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1870396" y="2538460"/>
                <a:ext cx="1699410" cy="1465237"/>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0-#ppt_w/2"/>
                                          </p:val>
                                        </p:tav>
                                        <p:tav tm="100000">
                                          <p:val>
                                            <p:strVal val="#ppt_x"/>
                                          </p:val>
                                        </p:tav>
                                      </p:tavLst>
                                    </p:anim>
                                    <p:anim calcmode="lin" valueType="num">
                                      <p:cBhvr additive="base">
                                        <p:cTn id="14" dur="500" fill="hold"/>
                                        <p:tgtEl>
                                          <p:spTgt spid="27"/>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_1"/>
          <p:cNvSpPr txBox="1"/>
          <p:nvPr/>
        </p:nvSpPr>
        <p:spPr>
          <a:xfrm>
            <a:off x="2896708" y="2799443"/>
            <a:ext cx="5963157" cy="923330"/>
          </a:xfrm>
          <a:prstGeom prst="rect">
            <a:avLst/>
          </a:prstGeom>
          <a:noFill/>
        </p:spPr>
        <p:txBody>
          <a:bodyPr wrap="square" rtlCol="0">
            <a:spAutoFit/>
          </a:bodyPr>
          <a:lstStyle>
            <a:defPPr>
              <a:defRPr lang="zh-CN"/>
            </a:defPPr>
            <a:lvl1pPr algn="ctr">
              <a:defRPr sz="5400">
                <a:gradFill>
                  <a:gsLst>
                    <a:gs pos="75000">
                      <a:srgbClr val="FEFEFF"/>
                    </a:gs>
                    <a:gs pos="25000">
                      <a:srgbClr val="FDFEFF"/>
                    </a:gs>
                    <a:gs pos="0">
                      <a:schemeClr val="bg1">
                        <a:alpha val="0"/>
                      </a:schemeClr>
                    </a:gs>
                    <a:gs pos="100000">
                      <a:schemeClr val="bg1">
                        <a:alpha val="20000"/>
                      </a:schemeClr>
                    </a:gs>
                  </a:gsLst>
                  <a:lin ang="0" scaled="0"/>
                </a:gradFill>
              </a:defRPr>
            </a:lvl1pPr>
          </a:lstStyle>
          <a:p>
            <a:r>
              <a:rPr lang="zh-CN" altLang="en-US" spc="-150" dirty="0">
                <a:latin typeface="思源黑体 CN Medium" panose="020B0600000000000000" pitchFamily="34" charset="-122"/>
                <a:ea typeface="思源黑体 CN Medium" panose="020B0600000000000000" pitchFamily="34" charset="-122"/>
              </a:rPr>
              <a:t>产品背景</a:t>
            </a:r>
            <a:endParaRPr lang="zh-CN" altLang="en-US" spc="-150" dirty="0">
              <a:latin typeface="思源黑体 CN Medium" panose="020B0600000000000000" pitchFamily="34" charset="-122"/>
              <a:ea typeface="思源黑体 CN Medium" panose="020B0600000000000000" pitchFamily="34" charset="-122"/>
            </a:endParaRPr>
          </a:p>
        </p:txBody>
      </p:sp>
      <p:cxnSp>
        <p:nvCxnSpPr>
          <p:cNvPr id="6" name="_4"/>
          <p:cNvCxnSpPr/>
          <p:nvPr/>
        </p:nvCxnSpPr>
        <p:spPr>
          <a:xfrm flipH="1">
            <a:off x="3379688" y="3726549"/>
            <a:ext cx="4997197"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7" name="4" descr="D:\360data\重要数据\桌面\333333333333.png"/>
          <p:cNvPicPr>
            <a:picLocks noChangeAspect="1" noChangeArrowheads="1"/>
          </p:cNvPicPr>
          <p:nvPr/>
        </p:nvPicPr>
        <p:blipFill rotWithShape="1">
          <a:blip r:embed="rId1">
            <a:extLst>
              <a:ext uri="{28A0092B-C50C-407E-A947-70E740481C1C}">
                <a14:useLocalDpi xmlns:a14="http://schemas.microsoft.com/office/drawing/2010/main" val="0"/>
              </a:ext>
            </a:extLst>
          </a:blip>
          <a:srcRect l="9664" t="7792" r="9819" b="10024"/>
          <a:stretch>
            <a:fillRect/>
          </a:stretch>
        </p:blipFill>
        <p:spPr bwMode="auto">
          <a:xfrm>
            <a:off x="4037190" y="-1665270"/>
            <a:ext cx="3583457" cy="36576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8" name="5" descr="D:\360data\重要数据\桌面\22222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4" t="3417" r="2067" b="5063"/>
          <a:stretch>
            <a:fillRect/>
          </a:stretch>
        </p:blipFill>
        <p:spPr bwMode="auto">
          <a:xfrm>
            <a:off x="3738037" y="-1812383"/>
            <a:ext cx="4199075" cy="4073119"/>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9" name="6" descr="D:\360data\重要数据\桌面\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402" y="-1930004"/>
            <a:ext cx="4450557" cy="4450557"/>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 name="1" descr="D:\360data\重要数据\桌面\666666666.png"/>
          <p:cNvPicPr>
            <a:picLocks noChangeAspect="1" noChangeArrowheads="1"/>
          </p:cNvPicPr>
          <p:nvPr/>
        </p:nvPicPr>
        <p:blipFill rotWithShape="1">
          <a:blip r:embed="rId4">
            <a:extLst>
              <a:ext uri="{28A0092B-C50C-407E-A947-70E740481C1C}">
                <a14:useLocalDpi xmlns:a14="http://schemas.microsoft.com/office/drawing/2010/main" val="0"/>
              </a:ext>
            </a:extLst>
          </a:blip>
          <a:srcRect l="22997" t="27011" r="24848" b="27881"/>
          <a:stretch>
            <a:fillRect/>
          </a:stretch>
        </p:blipFill>
        <p:spPr bwMode="auto">
          <a:xfrm>
            <a:off x="4159314" y="-1316570"/>
            <a:ext cx="3261067" cy="282048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4707728" y="-1183793"/>
            <a:ext cx="2393104" cy="2367585"/>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5014197" y="-752237"/>
            <a:ext cx="1642423" cy="1416102"/>
          </a:xfrm>
          <a:prstGeom prst="rect">
            <a:avLst/>
          </a:prstGeom>
        </p:spPr>
      </p:pic>
      <p:sp>
        <p:nvSpPr>
          <p:cNvPr id="13" name="文本框 12"/>
          <p:cNvSpPr txBox="1"/>
          <p:nvPr/>
        </p:nvSpPr>
        <p:spPr>
          <a:xfrm>
            <a:off x="3141980" y="3937635"/>
            <a:ext cx="6122670" cy="645160"/>
          </a:xfrm>
          <a:prstGeom prst="rect">
            <a:avLst/>
          </a:prstGeom>
          <a:noFill/>
        </p:spPr>
        <p:txBody>
          <a:bodyPr wrap="square" rtlCol="0">
            <a:spAutoFit/>
          </a:bodyPr>
          <a:p>
            <a:pPr algn="just"/>
            <a:r>
              <a:rPr lang="zh-CN" altLang="en-US" sz="3600" spc="-15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rPr>
              <a:t>可参考初赛PPT产品设计背景</a:t>
            </a:r>
            <a:endParaRPr lang="zh-CN" altLang="en-US" sz="3600" spc="-15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8" presetClass="emph" presetSubtype="0" repeatCount="2000" fill="hold" nodeType="withEffect">
                                  <p:stCondLst>
                                    <p:cond delay="0"/>
                                  </p:stCondLst>
                                  <p:childTnLst>
                                    <p:animRot by="21600000">
                                      <p:cBhvr>
                                        <p:cTn id="32" dur="750" fill="hold"/>
                                        <p:tgtEl>
                                          <p:spTgt spid="10"/>
                                        </p:tgtEl>
                                        <p:attrNameLst>
                                          <p:attrName>r</p:attrName>
                                        </p:attrNameLst>
                                      </p:cBhvr>
                                    </p:animRot>
                                  </p:childTnLst>
                                </p:cTn>
                              </p:par>
                              <p:par>
                                <p:cTn id="33" presetID="8" presetClass="emph" presetSubtype="0" repeatCount="2000" fill="hold" nodeType="withEffect">
                                  <p:stCondLst>
                                    <p:cond delay="0"/>
                                  </p:stCondLst>
                                  <p:childTnLst>
                                    <p:animRot by="-43200000">
                                      <p:cBhvr>
                                        <p:cTn id="34" dur="750" fill="hold"/>
                                        <p:tgtEl>
                                          <p:spTgt spid="7"/>
                                        </p:tgtEl>
                                        <p:attrNameLst>
                                          <p:attrName>r</p:attrName>
                                        </p:attrNameLst>
                                      </p:cBhvr>
                                    </p:animRot>
                                  </p:childTnLst>
                                </p:cTn>
                              </p:par>
                              <p:par>
                                <p:cTn id="35" presetID="8" presetClass="emph" presetSubtype="0" repeatCount="2000" fill="hold" nodeType="withEffect">
                                  <p:stCondLst>
                                    <p:cond delay="0"/>
                                  </p:stCondLst>
                                  <p:childTnLst>
                                    <p:animRot by="21600000">
                                      <p:cBhvr>
                                        <p:cTn id="36" dur="750" fill="hold"/>
                                        <p:tgtEl>
                                          <p:spTgt spid="8"/>
                                        </p:tgtEl>
                                        <p:attrNameLst>
                                          <p:attrName>r</p:attrName>
                                        </p:attrNameLst>
                                      </p:cBhvr>
                                    </p:animRot>
                                  </p:childTnLst>
                                </p:cTn>
                              </p:par>
                              <p:par>
                                <p:cTn id="37" presetID="8" presetClass="emph" presetSubtype="0" repeatCount="2000" fill="hold" nodeType="withEffect">
                                  <p:stCondLst>
                                    <p:cond delay="0"/>
                                  </p:stCondLst>
                                  <p:childTnLst>
                                    <p:animRot by="-21600000">
                                      <p:cBhvr>
                                        <p:cTn id="38" dur="750" fill="hold"/>
                                        <p:tgtEl>
                                          <p:spTgt spid="9"/>
                                        </p:tgtEl>
                                        <p:attrNameLst>
                                          <p:attrName>r</p:attrName>
                                        </p:attrNameLst>
                                      </p:cBhvr>
                                    </p:animRot>
                                  </p:childTnLst>
                                </p:cTn>
                              </p:par>
                              <p:par>
                                <p:cTn id="39" presetID="53" presetClass="entr" presetSubtype="16" fill="hold" nodeType="withEffect">
                                  <p:stCondLst>
                                    <p:cond delay="8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1500"/>
                            </p:stCondLst>
                            <p:childTnLst>
                              <p:par>
                                <p:cTn id="45" presetID="16" presetClass="entr" presetSubtype="2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anim calcmode="lin" valueType="num">
                                      <p:cBhvr>
                                        <p:cTn id="51" dur="1000" fill="hold"/>
                                        <p:tgtEl>
                                          <p:spTgt spid="2"/>
                                        </p:tgtEl>
                                        <p:attrNameLst>
                                          <p:attrName>ppt_x</p:attrName>
                                        </p:attrNameLst>
                                      </p:cBhvr>
                                      <p:tavLst>
                                        <p:tav tm="0">
                                          <p:val>
                                            <p:strVal val="#ppt_x"/>
                                          </p:val>
                                        </p:tav>
                                        <p:tav tm="100000">
                                          <p:val>
                                            <p:strVal val="#ppt_x"/>
                                          </p:val>
                                        </p:tav>
                                      </p:tavLst>
                                    </p:anim>
                                    <p:anim calcmode="lin" valueType="num">
                                      <p:cBhvr>
                                        <p:cTn id="5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_1"/>
          <p:cNvSpPr txBox="1"/>
          <p:nvPr/>
        </p:nvSpPr>
        <p:spPr>
          <a:xfrm>
            <a:off x="1950085" y="2799715"/>
            <a:ext cx="7879080" cy="922020"/>
          </a:xfrm>
          <a:prstGeom prst="rect">
            <a:avLst/>
          </a:prstGeom>
          <a:noFill/>
        </p:spPr>
        <p:txBody>
          <a:bodyPr wrap="square" rtlCol="0">
            <a:spAutoFit/>
          </a:bodyPr>
          <a:lstStyle>
            <a:defPPr>
              <a:defRPr lang="zh-CN"/>
            </a:defPPr>
            <a:lvl1pPr algn="ctr">
              <a:defRPr sz="5400">
                <a:gradFill>
                  <a:gsLst>
                    <a:gs pos="75000">
                      <a:srgbClr val="FEFEFF"/>
                    </a:gs>
                    <a:gs pos="25000">
                      <a:srgbClr val="FDFEFF"/>
                    </a:gs>
                    <a:gs pos="0">
                      <a:schemeClr val="bg1">
                        <a:alpha val="0"/>
                      </a:schemeClr>
                    </a:gs>
                    <a:gs pos="100000">
                      <a:schemeClr val="bg1">
                        <a:alpha val="20000"/>
                      </a:schemeClr>
                    </a:gs>
                  </a:gsLst>
                  <a:lin ang="0" scaled="0"/>
                </a:gradFill>
              </a:defRPr>
            </a:lvl1pPr>
          </a:lstStyle>
          <a:p>
            <a:r>
              <a:rPr lang="zh-CN" altLang="en-US" spc="-150" dirty="0">
                <a:latin typeface="思源黑体 CN Medium" panose="020B0600000000000000" pitchFamily="34" charset="-122"/>
                <a:ea typeface="思源黑体 CN Medium" panose="020B0600000000000000" pitchFamily="34" charset="-122"/>
              </a:rPr>
              <a:t>一</a:t>
            </a:r>
            <a:r>
              <a:rPr lang="en-US" altLang="zh-CN" spc="-150" dirty="0">
                <a:latin typeface="思源黑体 CN Medium" panose="020B0600000000000000" pitchFamily="34" charset="-122"/>
                <a:ea typeface="思源黑体 CN Medium" panose="020B0600000000000000" pitchFamily="34" charset="-122"/>
              </a:rPr>
              <a:t>.</a:t>
            </a:r>
            <a:r>
              <a:rPr lang="zh-CN" altLang="en-US" spc="-150" dirty="0">
                <a:latin typeface="思源黑体 CN Medium" panose="020B0600000000000000" pitchFamily="34" charset="-122"/>
                <a:ea typeface="思源黑体 CN Medium" panose="020B0600000000000000" pitchFamily="34" charset="-122"/>
              </a:rPr>
              <a:t>数据来源与健康度</a:t>
            </a:r>
            <a:r>
              <a:rPr lang="zh-CN" altLang="en-US" spc="-150" dirty="0">
                <a:latin typeface="思源黑体 CN Medium" panose="020B0600000000000000" pitchFamily="34" charset="-122"/>
                <a:ea typeface="思源黑体 CN Medium" panose="020B0600000000000000" pitchFamily="34" charset="-122"/>
              </a:rPr>
              <a:t>算法</a:t>
            </a:r>
            <a:endParaRPr lang="zh-CN" altLang="en-US" spc="-150" dirty="0">
              <a:latin typeface="思源黑体 CN Medium" panose="020B0600000000000000" pitchFamily="34" charset="-122"/>
              <a:ea typeface="思源黑体 CN Medium" panose="020B0600000000000000" pitchFamily="34" charset="-122"/>
            </a:endParaRPr>
          </a:p>
        </p:txBody>
      </p:sp>
      <p:cxnSp>
        <p:nvCxnSpPr>
          <p:cNvPr id="6" name="_4"/>
          <p:cNvCxnSpPr/>
          <p:nvPr/>
        </p:nvCxnSpPr>
        <p:spPr>
          <a:xfrm flipH="1">
            <a:off x="3379688" y="3726549"/>
            <a:ext cx="4997197"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7" name="4" descr="D:\360data\重要数据\桌面\333333333333.png"/>
          <p:cNvPicPr>
            <a:picLocks noChangeAspect="1" noChangeArrowheads="1"/>
          </p:cNvPicPr>
          <p:nvPr/>
        </p:nvPicPr>
        <p:blipFill rotWithShape="1">
          <a:blip r:embed="rId1">
            <a:extLst>
              <a:ext uri="{28A0092B-C50C-407E-A947-70E740481C1C}">
                <a14:useLocalDpi xmlns:a14="http://schemas.microsoft.com/office/drawing/2010/main" val="0"/>
              </a:ext>
            </a:extLst>
          </a:blip>
          <a:srcRect l="9664" t="7792" r="9819" b="10024"/>
          <a:stretch>
            <a:fillRect/>
          </a:stretch>
        </p:blipFill>
        <p:spPr bwMode="auto">
          <a:xfrm>
            <a:off x="4037190" y="-1665270"/>
            <a:ext cx="3583457" cy="36576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8" name="5" descr="D:\360data\重要数据\桌面\22222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4" t="3417" r="2067" b="5063"/>
          <a:stretch>
            <a:fillRect/>
          </a:stretch>
        </p:blipFill>
        <p:spPr bwMode="auto">
          <a:xfrm>
            <a:off x="3738037" y="-1812383"/>
            <a:ext cx="4199075" cy="4073119"/>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9" name="6" descr="D:\360data\重要数据\桌面\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402" y="-1930004"/>
            <a:ext cx="4450557" cy="4450557"/>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 name="1" descr="D:\360data\重要数据\桌面\666666666.png"/>
          <p:cNvPicPr>
            <a:picLocks noChangeAspect="1" noChangeArrowheads="1"/>
          </p:cNvPicPr>
          <p:nvPr/>
        </p:nvPicPr>
        <p:blipFill rotWithShape="1">
          <a:blip r:embed="rId4">
            <a:extLst>
              <a:ext uri="{28A0092B-C50C-407E-A947-70E740481C1C}">
                <a14:useLocalDpi xmlns:a14="http://schemas.microsoft.com/office/drawing/2010/main" val="0"/>
              </a:ext>
            </a:extLst>
          </a:blip>
          <a:srcRect l="22997" t="27011" r="24848" b="27881"/>
          <a:stretch>
            <a:fillRect/>
          </a:stretch>
        </p:blipFill>
        <p:spPr bwMode="auto">
          <a:xfrm>
            <a:off x="4159314" y="-1316570"/>
            <a:ext cx="3261067" cy="282048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4707728" y="-1183793"/>
            <a:ext cx="2393104" cy="2367585"/>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5014197" y="-752237"/>
            <a:ext cx="1642423" cy="14161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8" presetClass="emph" presetSubtype="0" repeatCount="2000" fill="hold" nodeType="withEffect">
                                  <p:stCondLst>
                                    <p:cond delay="0"/>
                                  </p:stCondLst>
                                  <p:childTnLst>
                                    <p:animRot by="21600000">
                                      <p:cBhvr>
                                        <p:cTn id="32" dur="750" fill="hold"/>
                                        <p:tgtEl>
                                          <p:spTgt spid="10"/>
                                        </p:tgtEl>
                                        <p:attrNameLst>
                                          <p:attrName>r</p:attrName>
                                        </p:attrNameLst>
                                      </p:cBhvr>
                                    </p:animRot>
                                  </p:childTnLst>
                                </p:cTn>
                              </p:par>
                              <p:par>
                                <p:cTn id="33" presetID="8" presetClass="emph" presetSubtype="0" repeatCount="2000" fill="hold" nodeType="withEffect">
                                  <p:stCondLst>
                                    <p:cond delay="0"/>
                                  </p:stCondLst>
                                  <p:childTnLst>
                                    <p:animRot by="-43200000">
                                      <p:cBhvr>
                                        <p:cTn id="34" dur="750" fill="hold"/>
                                        <p:tgtEl>
                                          <p:spTgt spid="7"/>
                                        </p:tgtEl>
                                        <p:attrNameLst>
                                          <p:attrName>r</p:attrName>
                                        </p:attrNameLst>
                                      </p:cBhvr>
                                    </p:animRot>
                                  </p:childTnLst>
                                </p:cTn>
                              </p:par>
                              <p:par>
                                <p:cTn id="35" presetID="8" presetClass="emph" presetSubtype="0" repeatCount="2000" fill="hold" nodeType="withEffect">
                                  <p:stCondLst>
                                    <p:cond delay="0"/>
                                  </p:stCondLst>
                                  <p:childTnLst>
                                    <p:animRot by="21600000">
                                      <p:cBhvr>
                                        <p:cTn id="36" dur="750" fill="hold"/>
                                        <p:tgtEl>
                                          <p:spTgt spid="8"/>
                                        </p:tgtEl>
                                        <p:attrNameLst>
                                          <p:attrName>r</p:attrName>
                                        </p:attrNameLst>
                                      </p:cBhvr>
                                    </p:animRot>
                                  </p:childTnLst>
                                </p:cTn>
                              </p:par>
                              <p:par>
                                <p:cTn id="37" presetID="8" presetClass="emph" presetSubtype="0" repeatCount="2000" fill="hold" nodeType="withEffect">
                                  <p:stCondLst>
                                    <p:cond delay="0"/>
                                  </p:stCondLst>
                                  <p:childTnLst>
                                    <p:animRot by="-21600000">
                                      <p:cBhvr>
                                        <p:cTn id="38" dur="750" fill="hold"/>
                                        <p:tgtEl>
                                          <p:spTgt spid="9"/>
                                        </p:tgtEl>
                                        <p:attrNameLst>
                                          <p:attrName>r</p:attrName>
                                        </p:attrNameLst>
                                      </p:cBhvr>
                                    </p:animRot>
                                  </p:childTnLst>
                                </p:cTn>
                              </p:par>
                              <p:par>
                                <p:cTn id="39" presetID="53" presetClass="entr" presetSubtype="16" fill="hold" nodeType="withEffect">
                                  <p:stCondLst>
                                    <p:cond delay="8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1500"/>
                            </p:stCondLst>
                            <p:childTnLst>
                              <p:par>
                                <p:cTn id="45" presetID="16" presetClass="entr" presetSubtype="2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anim calcmode="lin" valueType="num">
                                      <p:cBhvr>
                                        <p:cTn id="51" dur="1000" fill="hold"/>
                                        <p:tgtEl>
                                          <p:spTgt spid="2"/>
                                        </p:tgtEl>
                                        <p:attrNameLst>
                                          <p:attrName>ppt_x</p:attrName>
                                        </p:attrNameLst>
                                      </p:cBhvr>
                                      <p:tavLst>
                                        <p:tav tm="0">
                                          <p:val>
                                            <p:strVal val="#ppt_x"/>
                                          </p:val>
                                        </p:tav>
                                        <p:tav tm="100000">
                                          <p:val>
                                            <p:strVal val="#ppt_x"/>
                                          </p:val>
                                        </p:tav>
                                      </p:tavLst>
                                    </p:anim>
                                    <p:anim calcmode="lin" valueType="num">
                                      <p:cBhvr>
                                        <p:cTn id="5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14"/>
          <p:cNvCxnSpPr>
            <a:stCxn id="10" idx="2"/>
          </p:cNvCxnSpPr>
          <p:nvPr>
            <p:custDataLst>
              <p:tags r:id="rId1"/>
            </p:custDataLst>
          </p:nvPr>
        </p:nvCxnSpPr>
        <p:spPr bwMode="black">
          <a:xfrm flipH="1">
            <a:off x="7669828" y="3601261"/>
            <a:ext cx="655552" cy="0"/>
          </a:xfrm>
          <a:prstGeom prst="line">
            <a:avLst/>
          </a:prstGeom>
          <a:noFill/>
          <a:ln w="12700">
            <a:solidFill>
              <a:schemeClr val="bg1">
                <a:lumMod val="65000"/>
              </a:schemeClr>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21"/>
          <p:cNvCxnSpPr/>
          <p:nvPr>
            <p:custDataLst>
              <p:tags r:id="rId2"/>
            </p:custDataLst>
          </p:nvPr>
        </p:nvCxnSpPr>
        <p:spPr bwMode="black">
          <a:xfrm>
            <a:off x="3705164" y="3601261"/>
            <a:ext cx="611886" cy="0"/>
          </a:xfrm>
          <a:prstGeom prst="line">
            <a:avLst/>
          </a:prstGeom>
          <a:noFill/>
          <a:ln w="12700">
            <a:solidFill>
              <a:schemeClr val="bg1">
                <a:lumMod val="65000"/>
              </a:schemeClr>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0" name="Freeform 15"/>
          <p:cNvSpPr>
            <a:spLocks noEditPoints="1"/>
          </p:cNvSpPr>
          <p:nvPr>
            <p:custDataLst>
              <p:tags r:id="rId3"/>
            </p:custDataLst>
          </p:nvPr>
        </p:nvSpPr>
        <p:spPr bwMode="auto">
          <a:xfrm>
            <a:off x="4307810" y="1917582"/>
            <a:ext cx="3360611" cy="3367359"/>
          </a:xfrm>
          <a:custGeom>
            <a:avLst/>
            <a:gdLst>
              <a:gd name="T0" fmla="*/ 757 w 841"/>
              <a:gd name="T1" fmla="*/ 615 h 842"/>
              <a:gd name="T2" fmla="*/ 612 w 841"/>
              <a:gd name="T3" fmla="*/ 274 h 842"/>
              <a:gd name="T4" fmla="*/ 421 w 841"/>
              <a:gd name="T5" fmla="*/ 0 h 842"/>
              <a:gd name="T6" fmla="*/ 783 w 841"/>
              <a:gd name="T7" fmla="*/ 283 h 842"/>
              <a:gd name="T8" fmla="*/ 704 w 841"/>
              <a:gd name="T9" fmla="*/ 230 h 842"/>
              <a:gd name="T10" fmla="*/ 674 w 841"/>
              <a:gd name="T11" fmla="*/ 243 h 842"/>
              <a:gd name="T12" fmla="*/ 599 w 841"/>
              <a:gd name="T13" fmla="*/ 178 h 842"/>
              <a:gd name="T14" fmla="*/ 654 w 841"/>
              <a:gd name="T15" fmla="*/ 139 h 842"/>
              <a:gd name="T16" fmla="*/ 201 w 841"/>
              <a:gd name="T17" fmla="*/ 737 h 842"/>
              <a:gd name="T18" fmla="*/ 20 w 841"/>
              <a:gd name="T19" fmla="*/ 352 h 842"/>
              <a:gd name="T20" fmla="*/ 80 w 841"/>
              <a:gd name="T21" fmla="*/ 403 h 842"/>
              <a:gd name="T22" fmla="*/ 156 w 841"/>
              <a:gd name="T23" fmla="*/ 463 h 842"/>
              <a:gd name="T24" fmla="*/ 201 w 841"/>
              <a:gd name="T25" fmla="*/ 616 h 842"/>
              <a:gd name="T26" fmla="*/ 252 w 841"/>
              <a:gd name="T27" fmla="*/ 783 h 842"/>
              <a:gd name="T28" fmla="*/ 249 w 841"/>
              <a:gd name="T29" fmla="*/ 732 h 842"/>
              <a:gd name="T30" fmla="*/ 309 w 841"/>
              <a:gd name="T31" fmla="*/ 678 h 842"/>
              <a:gd name="T32" fmla="*/ 377 w 841"/>
              <a:gd name="T33" fmla="*/ 539 h 842"/>
              <a:gd name="T34" fmla="*/ 303 w 841"/>
              <a:gd name="T35" fmla="*/ 501 h 842"/>
              <a:gd name="T36" fmla="*/ 221 w 841"/>
              <a:gd name="T37" fmla="*/ 440 h 842"/>
              <a:gd name="T38" fmla="*/ 156 w 841"/>
              <a:gd name="T39" fmla="*/ 448 h 842"/>
              <a:gd name="T40" fmla="*/ 101 w 841"/>
              <a:gd name="T41" fmla="*/ 371 h 842"/>
              <a:gd name="T42" fmla="*/ 103 w 841"/>
              <a:gd name="T43" fmla="*/ 321 h 842"/>
              <a:gd name="T44" fmla="*/ 166 w 841"/>
              <a:gd name="T45" fmla="*/ 268 h 842"/>
              <a:gd name="T46" fmla="*/ 229 w 841"/>
              <a:gd name="T47" fmla="*/ 228 h 842"/>
              <a:gd name="T48" fmla="*/ 201 w 841"/>
              <a:gd name="T49" fmla="*/ 207 h 842"/>
              <a:gd name="T50" fmla="*/ 259 w 841"/>
              <a:gd name="T51" fmla="*/ 206 h 842"/>
              <a:gd name="T52" fmla="*/ 266 w 841"/>
              <a:gd name="T53" fmla="*/ 166 h 842"/>
              <a:gd name="T54" fmla="*/ 169 w 841"/>
              <a:gd name="T55" fmla="*/ 137 h 842"/>
              <a:gd name="T56" fmla="*/ 147 w 841"/>
              <a:gd name="T57" fmla="*/ 178 h 842"/>
              <a:gd name="T58" fmla="*/ 158 w 841"/>
              <a:gd name="T59" fmla="*/ 120 h 842"/>
              <a:gd name="T60" fmla="*/ 194 w 841"/>
              <a:gd name="T61" fmla="*/ 98 h 842"/>
              <a:gd name="T62" fmla="*/ 223 w 841"/>
              <a:gd name="T63" fmla="*/ 127 h 842"/>
              <a:gd name="T64" fmla="*/ 225 w 841"/>
              <a:gd name="T65" fmla="*/ 94 h 842"/>
              <a:gd name="T66" fmla="*/ 274 w 841"/>
              <a:gd name="T67" fmla="*/ 66 h 842"/>
              <a:gd name="T68" fmla="*/ 293 w 841"/>
              <a:gd name="T69" fmla="*/ 112 h 842"/>
              <a:gd name="T70" fmla="*/ 370 w 841"/>
              <a:gd name="T71" fmla="*/ 103 h 842"/>
              <a:gd name="T72" fmla="*/ 442 w 841"/>
              <a:gd name="T73" fmla="*/ 66 h 842"/>
              <a:gd name="T74" fmla="*/ 403 w 841"/>
              <a:gd name="T75" fmla="*/ 12 h 842"/>
              <a:gd name="T76" fmla="*/ 572 w 841"/>
              <a:gd name="T77" fmla="*/ 113 h 842"/>
              <a:gd name="T78" fmla="*/ 574 w 841"/>
              <a:gd name="T79" fmla="*/ 166 h 842"/>
              <a:gd name="T80" fmla="*/ 489 w 841"/>
              <a:gd name="T81" fmla="*/ 227 h 842"/>
              <a:gd name="T82" fmla="*/ 552 w 841"/>
              <a:gd name="T83" fmla="*/ 241 h 842"/>
              <a:gd name="T84" fmla="*/ 608 w 841"/>
              <a:gd name="T85" fmla="*/ 233 h 842"/>
              <a:gd name="T86" fmla="*/ 668 w 841"/>
              <a:gd name="T87" fmla="*/ 269 h 842"/>
              <a:gd name="T88" fmla="*/ 681 w 841"/>
              <a:gd name="T89" fmla="*/ 307 h 842"/>
              <a:gd name="T90" fmla="*/ 534 w 841"/>
              <a:gd name="T91" fmla="*/ 275 h 842"/>
              <a:gd name="T92" fmla="*/ 451 w 841"/>
              <a:gd name="T93" fmla="*/ 436 h 842"/>
              <a:gd name="T94" fmla="*/ 590 w 841"/>
              <a:gd name="T95" fmla="*/ 489 h 842"/>
              <a:gd name="T96" fmla="*/ 615 w 841"/>
              <a:gd name="T97" fmla="*/ 682 h 842"/>
              <a:gd name="T98" fmla="*/ 718 w 841"/>
              <a:gd name="T99" fmla="*/ 596 h 842"/>
              <a:gd name="T100" fmla="*/ 747 w 841"/>
              <a:gd name="T101" fmla="*/ 439 h 842"/>
              <a:gd name="T102" fmla="*/ 738 w 841"/>
              <a:gd name="T103" fmla="*/ 389 h 842"/>
              <a:gd name="T104" fmla="*/ 778 w 841"/>
              <a:gd name="T105" fmla="*/ 360 h 842"/>
              <a:gd name="T106" fmla="*/ 832 w 841"/>
              <a:gd name="T107" fmla="*/ 421 h 842"/>
              <a:gd name="T108" fmla="*/ 119 w 841"/>
              <a:gd name="T109" fmla="*/ 222 h 842"/>
              <a:gd name="T110" fmla="*/ 149 w 841"/>
              <a:gd name="T111" fmla="*/ 238 h 842"/>
              <a:gd name="T112" fmla="*/ 696 w 841"/>
              <a:gd name="T113" fmla="*/ 516 h 842"/>
              <a:gd name="T114" fmla="*/ 279 w 841"/>
              <a:gd name="T115" fmla="*/ 93 h 842"/>
              <a:gd name="T116" fmla="*/ 534 w 841"/>
              <a:gd name="T117" fmla="*/ 169 h 842"/>
              <a:gd name="T118" fmla="*/ 485 w 841"/>
              <a:gd name="T119" fmla="*/ 105 h 842"/>
              <a:gd name="T120" fmla="*/ 184 w 841"/>
              <a:gd name="T121" fmla="*/ 379 h 842"/>
              <a:gd name="T122" fmla="*/ 157 w 841"/>
              <a:gd name="T123" fmla="*/ 392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1" h="842">
                <a:moveTo>
                  <a:pt x="554" y="253"/>
                </a:moveTo>
                <a:cubicBezTo>
                  <a:pt x="554" y="251"/>
                  <a:pt x="552" y="247"/>
                  <a:pt x="549" y="252"/>
                </a:cubicBezTo>
                <a:cubicBezTo>
                  <a:pt x="548" y="254"/>
                  <a:pt x="553" y="255"/>
                  <a:pt x="554" y="253"/>
                </a:cubicBezTo>
                <a:close/>
                <a:moveTo>
                  <a:pt x="763" y="566"/>
                </a:moveTo>
                <a:cubicBezTo>
                  <a:pt x="759" y="565"/>
                  <a:pt x="758" y="573"/>
                  <a:pt x="755" y="578"/>
                </a:cubicBezTo>
                <a:cubicBezTo>
                  <a:pt x="751" y="584"/>
                  <a:pt x="747" y="589"/>
                  <a:pt x="746" y="588"/>
                </a:cubicBezTo>
                <a:cubicBezTo>
                  <a:pt x="745" y="588"/>
                  <a:pt x="737" y="593"/>
                  <a:pt x="739" y="600"/>
                </a:cubicBezTo>
                <a:cubicBezTo>
                  <a:pt x="740" y="606"/>
                  <a:pt x="740" y="613"/>
                  <a:pt x="737" y="617"/>
                </a:cubicBezTo>
                <a:cubicBezTo>
                  <a:pt x="734" y="621"/>
                  <a:pt x="738" y="629"/>
                  <a:pt x="737" y="634"/>
                </a:cubicBezTo>
                <a:cubicBezTo>
                  <a:pt x="735" y="639"/>
                  <a:pt x="737" y="642"/>
                  <a:pt x="742" y="642"/>
                </a:cubicBezTo>
                <a:cubicBezTo>
                  <a:pt x="746" y="641"/>
                  <a:pt x="748" y="638"/>
                  <a:pt x="751" y="632"/>
                </a:cubicBezTo>
                <a:cubicBezTo>
                  <a:pt x="754" y="626"/>
                  <a:pt x="754" y="620"/>
                  <a:pt x="757" y="615"/>
                </a:cubicBezTo>
                <a:cubicBezTo>
                  <a:pt x="759" y="609"/>
                  <a:pt x="762" y="598"/>
                  <a:pt x="763" y="595"/>
                </a:cubicBezTo>
                <a:cubicBezTo>
                  <a:pt x="764" y="592"/>
                  <a:pt x="766" y="583"/>
                  <a:pt x="766" y="578"/>
                </a:cubicBezTo>
                <a:cubicBezTo>
                  <a:pt x="766" y="573"/>
                  <a:pt x="765" y="567"/>
                  <a:pt x="763" y="566"/>
                </a:cubicBezTo>
                <a:close/>
                <a:moveTo>
                  <a:pt x="143" y="130"/>
                </a:moveTo>
                <a:cubicBezTo>
                  <a:pt x="142" y="131"/>
                  <a:pt x="148" y="133"/>
                  <a:pt x="149" y="131"/>
                </a:cubicBezTo>
                <a:cubicBezTo>
                  <a:pt x="150" y="129"/>
                  <a:pt x="146" y="126"/>
                  <a:pt x="143" y="130"/>
                </a:cubicBezTo>
                <a:close/>
                <a:moveTo>
                  <a:pt x="586" y="254"/>
                </a:moveTo>
                <a:cubicBezTo>
                  <a:pt x="589" y="250"/>
                  <a:pt x="584" y="245"/>
                  <a:pt x="582" y="245"/>
                </a:cubicBezTo>
                <a:cubicBezTo>
                  <a:pt x="578" y="245"/>
                  <a:pt x="576" y="253"/>
                  <a:pt x="579" y="255"/>
                </a:cubicBezTo>
                <a:cubicBezTo>
                  <a:pt x="582" y="258"/>
                  <a:pt x="584" y="258"/>
                  <a:pt x="586" y="254"/>
                </a:cubicBezTo>
                <a:close/>
                <a:moveTo>
                  <a:pt x="606" y="269"/>
                </a:moveTo>
                <a:cubicBezTo>
                  <a:pt x="609" y="270"/>
                  <a:pt x="610" y="273"/>
                  <a:pt x="612" y="274"/>
                </a:cubicBezTo>
                <a:cubicBezTo>
                  <a:pt x="614" y="274"/>
                  <a:pt x="619" y="274"/>
                  <a:pt x="617" y="269"/>
                </a:cubicBezTo>
                <a:cubicBezTo>
                  <a:pt x="615" y="264"/>
                  <a:pt x="612" y="263"/>
                  <a:pt x="610" y="263"/>
                </a:cubicBezTo>
                <a:cubicBezTo>
                  <a:pt x="609" y="263"/>
                  <a:pt x="604" y="261"/>
                  <a:pt x="601" y="263"/>
                </a:cubicBezTo>
                <a:cubicBezTo>
                  <a:pt x="600" y="264"/>
                  <a:pt x="604" y="268"/>
                  <a:pt x="606" y="269"/>
                </a:cubicBezTo>
                <a:close/>
                <a:moveTo>
                  <a:pt x="158" y="131"/>
                </a:moveTo>
                <a:cubicBezTo>
                  <a:pt x="154" y="133"/>
                  <a:pt x="157" y="136"/>
                  <a:pt x="160" y="134"/>
                </a:cubicBezTo>
                <a:cubicBezTo>
                  <a:pt x="163" y="133"/>
                  <a:pt x="162" y="130"/>
                  <a:pt x="158" y="131"/>
                </a:cubicBezTo>
                <a:close/>
                <a:moveTo>
                  <a:pt x="421" y="0"/>
                </a:moveTo>
                <a:cubicBezTo>
                  <a:pt x="189" y="0"/>
                  <a:pt x="0" y="189"/>
                  <a:pt x="0" y="421"/>
                </a:cubicBezTo>
                <a:cubicBezTo>
                  <a:pt x="0" y="653"/>
                  <a:pt x="189" y="842"/>
                  <a:pt x="421" y="842"/>
                </a:cubicBezTo>
                <a:cubicBezTo>
                  <a:pt x="653" y="842"/>
                  <a:pt x="841" y="653"/>
                  <a:pt x="841" y="421"/>
                </a:cubicBezTo>
                <a:cubicBezTo>
                  <a:pt x="841" y="189"/>
                  <a:pt x="653" y="0"/>
                  <a:pt x="421" y="0"/>
                </a:cubicBezTo>
                <a:close/>
                <a:moveTo>
                  <a:pt x="755" y="227"/>
                </a:moveTo>
                <a:cubicBezTo>
                  <a:pt x="757" y="225"/>
                  <a:pt x="762" y="230"/>
                  <a:pt x="764" y="228"/>
                </a:cubicBezTo>
                <a:cubicBezTo>
                  <a:pt x="767" y="226"/>
                  <a:pt x="769" y="223"/>
                  <a:pt x="770" y="223"/>
                </a:cubicBezTo>
                <a:cubicBezTo>
                  <a:pt x="771" y="222"/>
                  <a:pt x="777" y="225"/>
                  <a:pt x="778" y="228"/>
                </a:cubicBezTo>
                <a:cubicBezTo>
                  <a:pt x="779" y="231"/>
                  <a:pt x="783" y="236"/>
                  <a:pt x="782" y="237"/>
                </a:cubicBezTo>
                <a:cubicBezTo>
                  <a:pt x="781" y="238"/>
                  <a:pt x="776" y="239"/>
                  <a:pt x="774" y="236"/>
                </a:cubicBezTo>
                <a:cubicBezTo>
                  <a:pt x="772" y="233"/>
                  <a:pt x="767" y="235"/>
                  <a:pt x="767" y="241"/>
                </a:cubicBezTo>
                <a:cubicBezTo>
                  <a:pt x="767" y="246"/>
                  <a:pt x="769" y="242"/>
                  <a:pt x="771" y="244"/>
                </a:cubicBezTo>
                <a:cubicBezTo>
                  <a:pt x="773" y="247"/>
                  <a:pt x="773" y="249"/>
                  <a:pt x="775" y="252"/>
                </a:cubicBezTo>
                <a:cubicBezTo>
                  <a:pt x="776" y="255"/>
                  <a:pt x="778" y="255"/>
                  <a:pt x="780" y="257"/>
                </a:cubicBezTo>
                <a:cubicBezTo>
                  <a:pt x="781" y="260"/>
                  <a:pt x="776" y="262"/>
                  <a:pt x="778" y="265"/>
                </a:cubicBezTo>
                <a:cubicBezTo>
                  <a:pt x="781" y="268"/>
                  <a:pt x="782" y="280"/>
                  <a:pt x="783" y="283"/>
                </a:cubicBezTo>
                <a:cubicBezTo>
                  <a:pt x="783" y="286"/>
                  <a:pt x="776" y="287"/>
                  <a:pt x="774" y="286"/>
                </a:cubicBezTo>
                <a:cubicBezTo>
                  <a:pt x="772" y="285"/>
                  <a:pt x="766" y="281"/>
                  <a:pt x="763" y="280"/>
                </a:cubicBezTo>
                <a:cubicBezTo>
                  <a:pt x="761" y="279"/>
                  <a:pt x="759" y="266"/>
                  <a:pt x="762" y="267"/>
                </a:cubicBezTo>
                <a:cubicBezTo>
                  <a:pt x="765" y="268"/>
                  <a:pt x="766" y="267"/>
                  <a:pt x="768" y="263"/>
                </a:cubicBezTo>
                <a:cubicBezTo>
                  <a:pt x="771" y="259"/>
                  <a:pt x="764" y="256"/>
                  <a:pt x="761" y="255"/>
                </a:cubicBezTo>
                <a:cubicBezTo>
                  <a:pt x="759" y="253"/>
                  <a:pt x="754" y="242"/>
                  <a:pt x="752" y="239"/>
                </a:cubicBezTo>
                <a:cubicBezTo>
                  <a:pt x="750" y="235"/>
                  <a:pt x="751" y="230"/>
                  <a:pt x="755" y="227"/>
                </a:cubicBezTo>
                <a:close/>
                <a:moveTo>
                  <a:pt x="677" y="234"/>
                </a:moveTo>
                <a:cubicBezTo>
                  <a:pt x="679" y="232"/>
                  <a:pt x="681" y="228"/>
                  <a:pt x="683" y="223"/>
                </a:cubicBezTo>
                <a:cubicBezTo>
                  <a:pt x="685" y="218"/>
                  <a:pt x="688" y="218"/>
                  <a:pt x="690" y="219"/>
                </a:cubicBezTo>
                <a:cubicBezTo>
                  <a:pt x="692" y="219"/>
                  <a:pt x="697" y="229"/>
                  <a:pt x="698" y="232"/>
                </a:cubicBezTo>
                <a:cubicBezTo>
                  <a:pt x="699" y="235"/>
                  <a:pt x="703" y="231"/>
                  <a:pt x="704" y="230"/>
                </a:cubicBezTo>
                <a:cubicBezTo>
                  <a:pt x="706" y="229"/>
                  <a:pt x="708" y="227"/>
                  <a:pt x="708" y="224"/>
                </a:cubicBezTo>
                <a:cubicBezTo>
                  <a:pt x="708" y="222"/>
                  <a:pt x="711" y="221"/>
                  <a:pt x="715" y="221"/>
                </a:cubicBezTo>
                <a:cubicBezTo>
                  <a:pt x="718" y="221"/>
                  <a:pt x="715" y="225"/>
                  <a:pt x="713" y="226"/>
                </a:cubicBezTo>
                <a:cubicBezTo>
                  <a:pt x="711" y="226"/>
                  <a:pt x="712" y="229"/>
                  <a:pt x="717" y="231"/>
                </a:cubicBezTo>
                <a:cubicBezTo>
                  <a:pt x="721" y="233"/>
                  <a:pt x="725" y="239"/>
                  <a:pt x="730" y="243"/>
                </a:cubicBezTo>
                <a:cubicBezTo>
                  <a:pt x="735" y="247"/>
                  <a:pt x="736" y="254"/>
                  <a:pt x="733" y="254"/>
                </a:cubicBezTo>
                <a:cubicBezTo>
                  <a:pt x="730" y="255"/>
                  <a:pt x="722" y="255"/>
                  <a:pt x="719" y="255"/>
                </a:cubicBezTo>
                <a:cubicBezTo>
                  <a:pt x="716" y="254"/>
                  <a:pt x="711" y="249"/>
                  <a:pt x="706" y="248"/>
                </a:cubicBezTo>
                <a:cubicBezTo>
                  <a:pt x="702" y="246"/>
                  <a:pt x="696" y="246"/>
                  <a:pt x="694" y="249"/>
                </a:cubicBezTo>
                <a:cubicBezTo>
                  <a:pt x="692" y="253"/>
                  <a:pt x="685" y="251"/>
                  <a:pt x="682" y="251"/>
                </a:cubicBezTo>
                <a:cubicBezTo>
                  <a:pt x="679" y="250"/>
                  <a:pt x="676" y="255"/>
                  <a:pt x="675" y="253"/>
                </a:cubicBezTo>
                <a:cubicBezTo>
                  <a:pt x="675" y="253"/>
                  <a:pt x="677" y="244"/>
                  <a:pt x="674" y="243"/>
                </a:cubicBezTo>
                <a:cubicBezTo>
                  <a:pt x="672" y="242"/>
                  <a:pt x="675" y="236"/>
                  <a:pt x="677" y="234"/>
                </a:cubicBezTo>
                <a:close/>
                <a:moveTo>
                  <a:pt x="671" y="148"/>
                </a:moveTo>
                <a:cubicBezTo>
                  <a:pt x="668" y="148"/>
                  <a:pt x="664" y="148"/>
                  <a:pt x="657" y="147"/>
                </a:cubicBezTo>
                <a:cubicBezTo>
                  <a:pt x="651" y="147"/>
                  <a:pt x="643" y="147"/>
                  <a:pt x="643" y="148"/>
                </a:cubicBezTo>
                <a:cubicBezTo>
                  <a:pt x="644" y="149"/>
                  <a:pt x="653" y="153"/>
                  <a:pt x="650" y="155"/>
                </a:cubicBezTo>
                <a:cubicBezTo>
                  <a:pt x="647" y="157"/>
                  <a:pt x="644" y="154"/>
                  <a:pt x="640" y="154"/>
                </a:cubicBezTo>
                <a:cubicBezTo>
                  <a:pt x="636" y="153"/>
                  <a:pt x="634" y="159"/>
                  <a:pt x="633" y="163"/>
                </a:cubicBezTo>
                <a:cubicBezTo>
                  <a:pt x="632" y="166"/>
                  <a:pt x="636" y="173"/>
                  <a:pt x="630" y="170"/>
                </a:cubicBezTo>
                <a:cubicBezTo>
                  <a:pt x="623" y="168"/>
                  <a:pt x="619" y="167"/>
                  <a:pt x="617" y="168"/>
                </a:cubicBezTo>
                <a:cubicBezTo>
                  <a:pt x="616" y="169"/>
                  <a:pt x="613" y="172"/>
                  <a:pt x="609" y="173"/>
                </a:cubicBezTo>
                <a:cubicBezTo>
                  <a:pt x="605" y="174"/>
                  <a:pt x="605" y="178"/>
                  <a:pt x="600" y="178"/>
                </a:cubicBezTo>
                <a:cubicBezTo>
                  <a:pt x="599" y="178"/>
                  <a:pt x="599" y="178"/>
                  <a:pt x="599" y="178"/>
                </a:cubicBezTo>
                <a:cubicBezTo>
                  <a:pt x="603" y="162"/>
                  <a:pt x="613" y="167"/>
                  <a:pt x="613" y="167"/>
                </a:cubicBezTo>
                <a:cubicBezTo>
                  <a:pt x="613" y="167"/>
                  <a:pt x="618" y="161"/>
                  <a:pt x="616" y="158"/>
                </a:cubicBezTo>
                <a:cubicBezTo>
                  <a:pt x="615" y="154"/>
                  <a:pt x="621" y="147"/>
                  <a:pt x="622" y="146"/>
                </a:cubicBezTo>
                <a:cubicBezTo>
                  <a:pt x="623" y="145"/>
                  <a:pt x="627" y="139"/>
                  <a:pt x="621" y="137"/>
                </a:cubicBezTo>
                <a:cubicBezTo>
                  <a:pt x="616" y="134"/>
                  <a:pt x="611" y="133"/>
                  <a:pt x="616" y="128"/>
                </a:cubicBezTo>
                <a:cubicBezTo>
                  <a:pt x="622" y="123"/>
                  <a:pt x="626" y="129"/>
                  <a:pt x="632" y="121"/>
                </a:cubicBezTo>
                <a:cubicBezTo>
                  <a:pt x="638" y="114"/>
                  <a:pt x="629" y="111"/>
                  <a:pt x="637" y="111"/>
                </a:cubicBezTo>
                <a:cubicBezTo>
                  <a:pt x="644" y="111"/>
                  <a:pt x="652" y="112"/>
                  <a:pt x="651" y="114"/>
                </a:cubicBezTo>
                <a:cubicBezTo>
                  <a:pt x="649" y="117"/>
                  <a:pt x="641" y="121"/>
                  <a:pt x="636" y="124"/>
                </a:cubicBezTo>
                <a:cubicBezTo>
                  <a:pt x="631" y="126"/>
                  <a:pt x="633" y="131"/>
                  <a:pt x="635" y="134"/>
                </a:cubicBezTo>
                <a:cubicBezTo>
                  <a:pt x="637" y="136"/>
                  <a:pt x="639" y="143"/>
                  <a:pt x="642" y="142"/>
                </a:cubicBezTo>
                <a:cubicBezTo>
                  <a:pt x="646" y="142"/>
                  <a:pt x="650" y="139"/>
                  <a:pt x="654" y="139"/>
                </a:cubicBezTo>
                <a:cubicBezTo>
                  <a:pt x="658" y="140"/>
                  <a:pt x="666" y="140"/>
                  <a:pt x="667" y="140"/>
                </a:cubicBezTo>
                <a:cubicBezTo>
                  <a:pt x="668" y="140"/>
                  <a:pt x="674" y="147"/>
                  <a:pt x="671" y="148"/>
                </a:cubicBezTo>
                <a:close/>
                <a:moveTo>
                  <a:pt x="205" y="669"/>
                </a:moveTo>
                <a:cubicBezTo>
                  <a:pt x="203" y="671"/>
                  <a:pt x="199" y="671"/>
                  <a:pt x="201" y="674"/>
                </a:cubicBezTo>
                <a:cubicBezTo>
                  <a:pt x="204" y="677"/>
                  <a:pt x="199" y="678"/>
                  <a:pt x="199" y="679"/>
                </a:cubicBezTo>
                <a:cubicBezTo>
                  <a:pt x="199" y="681"/>
                  <a:pt x="203" y="688"/>
                  <a:pt x="202" y="691"/>
                </a:cubicBezTo>
                <a:cubicBezTo>
                  <a:pt x="201" y="693"/>
                  <a:pt x="200" y="697"/>
                  <a:pt x="199" y="700"/>
                </a:cubicBezTo>
                <a:cubicBezTo>
                  <a:pt x="199" y="702"/>
                  <a:pt x="196" y="705"/>
                  <a:pt x="197" y="708"/>
                </a:cubicBezTo>
                <a:cubicBezTo>
                  <a:pt x="199" y="712"/>
                  <a:pt x="195" y="710"/>
                  <a:pt x="195" y="714"/>
                </a:cubicBezTo>
                <a:cubicBezTo>
                  <a:pt x="196" y="717"/>
                  <a:pt x="199" y="716"/>
                  <a:pt x="199" y="720"/>
                </a:cubicBezTo>
                <a:cubicBezTo>
                  <a:pt x="199" y="725"/>
                  <a:pt x="197" y="726"/>
                  <a:pt x="198" y="729"/>
                </a:cubicBezTo>
                <a:cubicBezTo>
                  <a:pt x="198" y="732"/>
                  <a:pt x="201" y="736"/>
                  <a:pt x="201" y="737"/>
                </a:cubicBezTo>
                <a:cubicBezTo>
                  <a:pt x="201" y="738"/>
                  <a:pt x="200" y="742"/>
                  <a:pt x="198" y="744"/>
                </a:cubicBezTo>
                <a:cubicBezTo>
                  <a:pt x="196" y="747"/>
                  <a:pt x="194" y="749"/>
                  <a:pt x="195" y="751"/>
                </a:cubicBezTo>
                <a:cubicBezTo>
                  <a:pt x="196" y="752"/>
                  <a:pt x="199" y="754"/>
                  <a:pt x="199" y="755"/>
                </a:cubicBezTo>
                <a:cubicBezTo>
                  <a:pt x="198" y="756"/>
                  <a:pt x="196" y="760"/>
                  <a:pt x="197" y="762"/>
                </a:cubicBezTo>
                <a:cubicBezTo>
                  <a:pt x="197" y="764"/>
                  <a:pt x="201" y="764"/>
                  <a:pt x="202" y="765"/>
                </a:cubicBezTo>
                <a:cubicBezTo>
                  <a:pt x="203" y="766"/>
                  <a:pt x="201" y="767"/>
                  <a:pt x="200" y="768"/>
                </a:cubicBezTo>
                <a:cubicBezTo>
                  <a:pt x="86" y="695"/>
                  <a:pt x="9" y="567"/>
                  <a:pt x="9" y="421"/>
                </a:cubicBezTo>
                <a:cubicBezTo>
                  <a:pt x="9" y="398"/>
                  <a:pt x="11" y="376"/>
                  <a:pt x="15" y="354"/>
                </a:cubicBezTo>
                <a:cubicBezTo>
                  <a:pt x="15" y="354"/>
                  <a:pt x="15" y="354"/>
                  <a:pt x="15" y="354"/>
                </a:cubicBezTo>
                <a:cubicBezTo>
                  <a:pt x="15" y="357"/>
                  <a:pt x="17" y="358"/>
                  <a:pt x="18" y="359"/>
                </a:cubicBezTo>
                <a:cubicBezTo>
                  <a:pt x="20" y="359"/>
                  <a:pt x="22" y="368"/>
                  <a:pt x="25" y="364"/>
                </a:cubicBezTo>
                <a:cubicBezTo>
                  <a:pt x="27" y="360"/>
                  <a:pt x="21" y="354"/>
                  <a:pt x="20" y="352"/>
                </a:cubicBezTo>
                <a:cubicBezTo>
                  <a:pt x="18" y="350"/>
                  <a:pt x="19" y="345"/>
                  <a:pt x="17" y="341"/>
                </a:cubicBezTo>
                <a:cubicBezTo>
                  <a:pt x="18" y="339"/>
                  <a:pt x="18" y="337"/>
                  <a:pt x="18" y="335"/>
                </a:cubicBezTo>
                <a:cubicBezTo>
                  <a:pt x="20" y="337"/>
                  <a:pt x="21" y="338"/>
                  <a:pt x="21" y="340"/>
                </a:cubicBezTo>
                <a:cubicBezTo>
                  <a:pt x="24" y="343"/>
                  <a:pt x="28" y="357"/>
                  <a:pt x="30" y="357"/>
                </a:cubicBezTo>
                <a:cubicBezTo>
                  <a:pt x="31" y="357"/>
                  <a:pt x="36" y="364"/>
                  <a:pt x="36" y="364"/>
                </a:cubicBezTo>
                <a:cubicBezTo>
                  <a:pt x="36" y="364"/>
                  <a:pt x="38" y="371"/>
                  <a:pt x="37" y="373"/>
                </a:cubicBezTo>
                <a:cubicBezTo>
                  <a:pt x="36" y="375"/>
                  <a:pt x="38" y="382"/>
                  <a:pt x="40" y="384"/>
                </a:cubicBezTo>
                <a:cubicBezTo>
                  <a:pt x="43" y="386"/>
                  <a:pt x="52" y="386"/>
                  <a:pt x="53" y="393"/>
                </a:cubicBezTo>
                <a:cubicBezTo>
                  <a:pt x="53" y="395"/>
                  <a:pt x="55" y="405"/>
                  <a:pt x="58" y="405"/>
                </a:cubicBezTo>
                <a:cubicBezTo>
                  <a:pt x="62" y="405"/>
                  <a:pt x="67" y="402"/>
                  <a:pt x="68" y="404"/>
                </a:cubicBezTo>
                <a:cubicBezTo>
                  <a:pt x="69" y="405"/>
                  <a:pt x="72" y="412"/>
                  <a:pt x="74" y="408"/>
                </a:cubicBezTo>
                <a:cubicBezTo>
                  <a:pt x="76" y="404"/>
                  <a:pt x="77" y="403"/>
                  <a:pt x="80" y="403"/>
                </a:cubicBezTo>
                <a:cubicBezTo>
                  <a:pt x="83" y="403"/>
                  <a:pt x="84" y="407"/>
                  <a:pt x="86" y="409"/>
                </a:cubicBezTo>
                <a:cubicBezTo>
                  <a:pt x="88" y="412"/>
                  <a:pt x="93" y="418"/>
                  <a:pt x="96" y="418"/>
                </a:cubicBezTo>
                <a:cubicBezTo>
                  <a:pt x="98" y="418"/>
                  <a:pt x="102" y="422"/>
                  <a:pt x="104" y="421"/>
                </a:cubicBezTo>
                <a:cubicBezTo>
                  <a:pt x="105" y="419"/>
                  <a:pt x="108" y="422"/>
                  <a:pt x="110" y="423"/>
                </a:cubicBezTo>
                <a:cubicBezTo>
                  <a:pt x="112" y="424"/>
                  <a:pt x="115" y="428"/>
                  <a:pt x="114" y="434"/>
                </a:cubicBezTo>
                <a:cubicBezTo>
                  <a:pt x="114" y="440"/>
                  <a:pt x="120" y="442"/>
                  <a:pt x="122" y="444"/>
                </a:cubicBezTo>
                <a:cubicBezTo>
                  <a:pt x="124" y="445"/>
                  <a:pt x="128" y="449"/>
                  <a:pt x="130" y="452"/>
                </a:cubicBezTo>
                <a:cubicBezTo>
                  <a:pt x="132" y="454"/>
                  <a:pt x="136" y="455"/>
                  <a:pt x="137" y="457"/>
                </a:cubicBezTo>
                <a:cubicBezTo>
                  <a:pt x="139" y="458"/>
                  <a:pt x="139" y="461"/>
                  <a:pt x="143" y="459"/>
                </a:cubicBezTo>
                <a:cubicBezTo>
                  <a:pt x="146" y="456"/>
                  <a:pt x="146" y="451"/>
                  <a:pt x="146" y="451"/>
                </a:cubicBezTo>
                <a:cubicBezTo>
                  <a:pt x="146" y="451"/>
                  <a:pt x="150" y="451"/>
                  <a:pt x="152" y="453"/>
                </a:cubicBezTo>
                <a:cubicBezTo>
                  <a:pt x="154" y="455"/>
                  <a:pt x="155" y="462"/>
                  <a:pt x="156" y="463"/>
                </a:cubicBezTo>
                <a:cubicBezTo>
                  <a:pt x="158" y="464"/>
                  <a:pt x="160" y="472"/>
                  <a:pt x="159" y="478"/>
                </a:cubicBezTo>
                <a:cubicBezTo>
                  <a:pt x="157" y="483"/>
                  <a:pt x="158" y="489"/>
                  <a:pt x="156" y="489"/>
                </a:cubicBezTo>
                <a:cubicBezTo>
                  <a:pt x="155" y="489"/>
                  <a:pt x="150" y="494"/>
                  <a:pt x="148" y="496"/>
                </a:cubicBezTo>
                <a:cubicBezTo>
                  <a:pt x="146" y="497"/>
                  <a:pt x="142" y="506"/>
                  <a:pt x="143" y="508"/>
                </a:cubicBezTo>
                <a:cubicBezTo>
                  <a:pt x="143" y="511"/>
                  <a:pt x="145" y="519"/>
                  <a:pt x="144" y="523"/>
                </a:cubicBezTo>
                <a:cubicBezTo>
                  <a:pt x="144" y="526"/>
                  <a:pt x="141" y="530"/>
                  <a:pt x="142" y="535"/>
                </a:cubicBezTo>
                <a:cubicBezTo>
                  <a:pt x="144" y="541"/>
                  <a:pt x="152" y="543"/>
                  <a:pt x="153" y="548"/>
                </a:cubicBezTo>
                <a:cubicBezTo>
                  <a:pt x="154" y="553"/>
                  <a:pt x="160" y="565"/>
                  <a:pt x="161" y="570"/>
                </a:cubicBezTo>
                <a:cubicBezTo>
                  <a:pt x="163" y="575"/>
                  <a:pt x="167" y="581"/>
                  <a:pt x="168" y="588"/>
                </a:cubicBezTo>
                <a:cubicBezTo>
                  <a:pt x="168" y="595"/>
                  <a:pt x="181" y="600"/>
                  <a:pt x="183" y="600"/>
                </a:cubicBezTo>
                <a:cubicBezTo>
                  <a:pt x="185" y="601"/>
                  <a:pt x="189" y="605"/>
                  <a:pt x="192" y="607"/>
                </a:cubicBezTo>
                <a:cubicBezTo>
                  <a:pt x="195" y="609"/>
                  <a:pt x="198" y="612"/>
                  <a:pt x="201" y="616"/>
                </a:cubicBezTo>
                <a:cubicBezTo>
                  <a:pt x="203" y="620"/>
                  <a:pt x="203" y="625"/>
                  <a:pt x="203" y="627"/>
                </a:cubicBezTo>
                <a:cubicBezTo>
                  <a:pt x="203" y="628"/>
                  <a:pt x="203" y="643"/>
                  <a:pt x="203" y="651"/>
                </a:cubicBezTo>
                <a:cubicBezTo>
                  <a:pt x="203" y="659"/>
                  <a:pt x="208" y="667"/>
                  <a:pt x="205" y="669"/>
                </a:cubicBezTo>
                <a:close/>
                <a:moveTo>
                  <a:pt x="226" y="781"/>
                </a:moveTo>
                <a:cubicBezTo>
                  <a:pt x="225" y="781"/>
                  <a:pt x="225" y="782"/>
                  <a:pt x="224" y="782"/>
                </a:cubicBezTo>
                <a:cubicBezTo>
                  <a:pt x="224" y="782"/>
                  <a:pt x="223" y="781"/>
                  <a:pt x="223" y="781"/>
                </a:cubicBezTo>
                <a:cubicBezTo>
                  <a:pt x="223" y="781"/>
                  <a:pt x="223" y="780"/>
                  <a:pt x="223" y="779"/>
                </a:cubicBezTo>
                <a:cubicBezTo>
                  <a:pt x="223" y="776"/>
                  <a:pt x="229" y="779"/>
                  <a:pt x="226" y="781"/>
                </a:cubicBezTo>
                <a:close/>
                <a:moveTo>
                  <a:pt x="421" y="832"/>
                </a:moveTo>
                <a:cubicBezTo>
                  <a:pt x="353" y="832"/>
                  <a:pt x="289" y="816"/>
                  <a:pt x="233" y="787"/>
                </a:cubicBezTo>
                <a:cubicBezTo>
                  <a:pt x="236" y="787"/>
                  <a:pt x="241" y="786"/>
                  <a:pt x="243" y="785"/>
                </a:cubicBezTo>
                <a:cubicBezTo>
                  <a:pt x="244" y="785"/>
                  <a:pt x="252" y="784"/>
                  <a:pt x="252" y="783"/>
                </a:cubicBezTo>
                <a:cubicBezTo>
                  <a:pt x="253" y="783"/>
                  <a:pt x="246" y="783"/>
                  <a:pt x="242" y="782"/>
                </a:cubicBezTo>
                <a:cubicBezTo>
                  <a:pt x="238" y="781"/>
                  <a:pt x="231" y="777"/>
                  <a:pt x="230" y="775"/>
                </a:cubicBezTo>
                <a:cubicBezTo>
                  <a:pt x="229" y="773"/>
                  <a:pt x="228" y="769"/>
                  <a:pt x="230" y="768"/>
                </a:cubicBezTo>
                <a:cubicBezTo>
                  <a:pt x="233" y="767"/>
                  <a:pt x="238" y="763"/>
                  <a:pt x="240" y="762"/>
                </a:cubicBezTo>
                <a:cubicBezTo>
                  <a:pt x="241" y="761"/>
                  <a:pt x="243" y="756"/>
                  <a:pt x="241" y="756"/>
                </a:cubicBezTo>
                <a:cubicBezTo>
                  <a:pt x="240" y="755"/>
                  <a:pt x="234" y="755"/>
                  <a:pt x="233" y="754"/>
                </a:cubicBezTo>
                <a:cubicBezTo>
                  <a:pt x="232" y="753"/>
                  <a:pt x="232" y="752"/>
                  <a:pt x="235" y="750"/>
                </a:cubicBezTo>
                <a:cubicBezTo>
                  <a:pt x="239" y="747"/>
                  <a:pt x="240" y="744"/>
                  <a:pt x="242" y="743"/>
                </a:cubicBezTo>
                <a:cubicBezTo>
                  <a:pt x="243" y="742"/>
                  <a:pt x="246" y="740"/>
                  <a:pt x="247" y="737"/>
                </a:cubicBezTo>
                <a:cubicBezTo>
                  <a:pt x="248" y="735"/>
                  <a:pt x="245" y="736"/>
                  <a:pt x="243" y="736"/>
                </a:cubicBezTo>
                <a:cubicBezTo>
                  <a:pt x="241" y="736"/>
                  <a:pt x="239" y="732"/>
                  <a:pt x="238" y="730"/>
                </a:cubicBezTo>
                <a:cubicBezTo>
                  <a:pt x="238" y="728"/>
                  <a:pt x="245" y="731"/>
                  <a:pt x="249" y="732"/>
                </a:cubicBezTo>
                <a:cubicBezTo>
                  <a:pt x="254" y="733"/>
                  <a:pt x="251" y="730"/>
                  <a:pt x="251" y="728"/>
                </a:cubicBezTo>
                <a:cubicBezTo>
                  <a:pt x="250" y="726"/>
                  <a:pt x="251" y="722"/>
                  <a:pt x="253" y="723"/>
                </a:cubicBezTo>
                <a:cubicBezTo>
                  <a:pt x="256" y="725"/>
                  <a:pt x="268" y="724"/>
                  <a:pt x="270" y="723"/>
                </a:cubicBezTo>
                <a:cubicBezTo>
                  <a:pt x="272" y="723"/>
                  <a:pt x="275" y="716"/>
                  <a:pt x="277" y="714"/>
                </a:cubicBezTo>
                <a:cubicBezTo>
                  <a:pt x="278" y="712"/>
                  <a:pt x="278" y="710"/>
                  <a:pt x="276" y="709"/>
                </a:cubicBezTo>
                <a:cubicBezTo>
                  <a:pt x="274" y="708"/>
                  <a:pt x="268" y="703"/>
                  <a:pt x="267" y="702"/>
                </a:cubicBezTo>
                <a:cubicBezTo>
                  <a:pt x="266" y="701"/>
                  <a:pt x="268" y="693"/>
                  <a:pt x="269" y="691"/>
                </a:cubicBezTo>
                <a:cubicBezTo>
                  <a:pt x="269" y="689"/>
                  <a:pt x="270" y="703"/>
                  <a:pt x="276" y="705"/>
                </a:cubicBezTo>
                <a:cubicBezTo>
                  <a:pt x="282" y="707"/>
                  <a:pt x="285" y="708"/>
                  <a:pt x="290" y="703"/>
                </a:cubicBezTo>
                <a:cubicBezTo>
                  <a:pt x="295" y="699"/>
                  <a:pt x="299" y="695"/>
                  <a:pt x="300" y="692"/>
                </a:cubicBezTo>
                <a:cubicBezTo>
                  <a:pt x="300" y="689"/>
                  <a:pt x="301" y="685"/>
                  <a:pt x="303" y="684"/>
                </a:cubicBezTo>
                <a:cubicBezTo>
                  <a:pt x="305" y="683"/>
                  <a:pt x="307" y="684"/>
                  <a:pt x="309" y="678"/>
                </a:cubicBezTo>
                <a:cubicBezTo>
                  <a:pt x="311" y="673"/>
                  <a:pt x="314" y="677"/>
                  <a:pt x="316" y="672"/>
                </a:cubicBezTo>
                <a:cubicBezTo>
                  <a:pt x="318" y="668"/>
                  <a:pt x="311" y="661"/>
                  <a:pt x="316" y="658"/>
                </a:cubicBezTo>
                <a:cubicBezTo>
                  <a:pt x="321" y="654"/>
                  <a:pt x="330" y="650"/>
                  <a:pt x="330" y="650"/>
                </a:cubicBezTo>
                <a:cubicBezTo>
                  <a:pt x="330" y="650"/>
                  <a:pt x="333" y="649"/>
                  <a:pt x="338" y="647"/>
                </a:cubicBezTo>
                <a:cubicBezTo>
                  <a:pt x="343" y="646"/>
                  <a:pt x="349" y="647"/>
                  <a:pt x="351" y="644"/>
                </a:cubicBezTo>
                <a:cubicBezTo>
                  <a:pt x="353" y="641"/>
                  <a:pt x="354" y="635"/>
                  <a:pt x="357" y="632"/>
                </a:cubicBezTo>
                <a:cubicBezTo>
                  <a:pt x="359" y="629"/>
                  <a:pt x="362" y="624"/>
                  <a:pt x="361" y="621"/>
                </a:cubicBezTo>
                <a:cubicBezTo>
                  <a:pt x="360" y="619"/>
                  <a:pt x="364" y="608"/>
                  <a:pt x="364" y="605"/>
                </a:cubicBezTo>
                <a:cubicBezTo>
                  <a:pt x="363" y="602"/>
                  <a:pt x="359" y="595"/>
                  <a:pt x="366" y="589"/>
                </a:cubicBezTo>
                <a:cubicBezTo>
                  <a:pt x="373" y="583"/>
                  <a:pt x="380" y="574"/>
                  <a:pt x="380" y="571"/>
                </a:cubicBezTo>
                <a:cubicBezTo>
                  <a:pt x="381" y="569"/>
                  <a:pt x="386" y="558"/>
                  <a:pt x="386" y="552"/>
                </a:cubicBezTo>
                <a:cubicBezTo>
                  <a:pt x="385" y="547"/>
                  <a:pt x="380" y="541"/>
                  <a:pt x="377" y="539"/>
                </a:cubicBezTo>
                <a:cubicBezTo>
                  <a:pt x="374" y="538"/>
                  <a:pt x="367" y="537"/>
                  <a:pt x="364" y="533"/>
                </a:cubicBezTo>
                <a:cubicBezTo>
                  <a:pt x="361" y="528"/>
                  <a:pt x="353" y="524"/>
                  <a:pt x="350" y="525"/>
                </a:cubicBezTo>
                <a:cubicBezTo>
                  <a:pt x="348" y="526"/>
                  <a:pt x="343" y="527"/>
                  <a:pt x="339" y="525"/>
                </a:cubicBezTo>
                <a:cubicBezTo>
                  <a:pt x="335" y="522"/>
                  <a:pt x="329" y="519"/>
                  <a:pt x="327" y="516"/>
                </a:cubicBezTo>
                <a:cubicBezTo>
                  <a:pt x="325" y="514"/>
                  <a:pt x="319" y="512"/>
                  <a:pt x="316" y="512"/>
                </a:cubicBezTo>
                <a:cubicBezTo>
                  <a:pt x="313" y="512"/>
                  <a:pt x="314" y="510"/>
                  <a:pt x="310" y="517"/>
                </a:cubicBezTo>
                <a:cubicBezTo>
                  <a:pt x="306" y="523"/>
                  <a:pt x="310" y="525"/>
                  <a:pt x="302" y="524"/>
                </a:cubicBezTo>
                <a:cubicBezTo>
                  <a:pt x="295" y="523"/>
                  <a:pt x="303" y="522"/>
                  <a:pt x="307" y="516"/>
                </a:cubicBezTo>
                <a:cubicBezTo>
                  <a:pt x="311" y="510"/>
                  <a:pt x="307" y="506"/>
                  <a:pt x="302" y="507"/>
                </a:cubicBezTo>
                <a:cubicBezTo>
                  <a:pt x="297" y="509"/>
                  <a:pt x="301" y="512"/>
                  <a:pt x="293" y="514"/>
                </a:cubicBezTo>
                <a:cubicBezTo>
                  <a:pt x="286" y="515"/>
                  <a:pt x="286" y="510"/>
                  <a:pt x="291" y="509"/>
                </a:cubicBezTo>
                <a:cubicBezTo>
                  <a:pt x="295" y="508"/>
                  <a:pt x="303" y="503"/>
                  <a:pt x="303" y="501"/>
                </a:cubicBezTo>
                <a:cubicBezTo>
                  <a:pt x="303" y="499"/>
                  <a:pt x="302" y="493"/>
                  <a:pt x="299" y="493"/>
                </a:cubicBezTo>
                <a:cubicBezTo>
                  <a:pt x="295" y="493"/>
                  <a:pt x="296" y="487"/>
                  <a:pt x="290" y="480"/>
                </a:cubicBezTo>
                <a:cubicBezTo>
                  <a:pt x="284" y="473"/>
                  <a:pt x="276" y="465"/>
                  <a:pt x="271" y="466"/>
                </a:cubicBezTo>
                <a:cubicBezTo>
                  <a:pt x="266" y="467"/>
                  <a:pt x="263" y="472"/>
                  <a:pt x="260" y="466"/>
                </a:cubicBezTo>
                <a:cubicBezTo>
                  <a:pt x="257" y="460"/>
                  <a:pt x="254" y="459"/>
                  <a:pt x="252" y="456"/>
                </a:cubicBezTo>
                <a:cubicBezTo>
                  <a:pt x="250" y="452"/>
                  <a:pt x="246" y="455"/>
                  <a:pt x="244" y="454"/>
                </a:cubicBezTo>
                <a:cubicBezTo>
                  <a:pt x="243" y="452"/>
                  <a:pt x="243" y="452"/>
                  <a:pt x="243" y="452"/>
                </a:cubicBezTo>
                <a:cubicBezTo>
                  <a:pt x="243" y="452"/>
                  <a:pt x="237" y="454"/>
                  <a:pt x="240" y="449"/>
                </a:cubicBezTo>
                <a:cubicBezTo>
                  <a:pt x="243" y="444"/>
                  <a:pt x="245" y="435"/>
                  <a:pt x="243" y="435"/>
                </a:cubicBezTo>
                <a:cubicBezTo>
                  <a:pt x="242" y="436"/>
                  <a:pt x="240" y="443"/>
                  <a:pt x="237" y="443"/>
                </a:cubicBezTo>
                <a:cubicBezTo>
                  <a:pt x="235" y="442"/>
                  <a:pt x="237" y="441"/>
                  <a:pt x="233" y="438"/>
                </a:cubicBezTo>
                <a:cubicBezTo>
                  <a:pt x="228" y="435"/>
                  <a:pt x="221" y="437"/>
                  <a:pt x="221" y="440"/>
                </a:cubicBezTo>
                <a:cubicBezTo>
                  <a:pt x="221" y="443"/>
                  <a:pt x="219" y="445"/>
                  <a:pt x="219" y="445"/>
                </a:cubicBezTo>
                <a:cubicBezTo>
                  <a:pt x="219" y="445"/>
                  <a:pt x="218" y="443"/>
                  <a:pt x="216" y="440"/>
                </a:cubicBezTo>
                <a:cubicBezTo>
                  <a:pt x="215" y="437"/>
                  <a:pt x="209" y="436"/>
                  <a:pt x="206" y="439"/>
                </a:cubicBezTo>
                <a:cubicBezTo>
                  <a:pt x="203" y="442"/>
                  <a:pt x="201" y="431"/>
                  <a:pt x="199" y="431"/>
                </a:cubicBezTo>
                <a:cubicBezTo>
                  <a:pt x="197" y="431"/>
                  <a:pt x="192" y="434"/>
                  <a:pt x="190" y="438"/>
                </a:cubicBezTo>
                <a:cubicBezTo>
                  <a:pt x="188" y="443"/>
                  <a:pt x="189" y="450"/>
                  <a:pt x="187" y="450"/>
                </a:cubicBezTo>
                <a:cubicBezTo>
                  <a:pt x="186" y="449"/>
                  <a:pt x="185" y="440"/>
                  <a:pt x="185" y="437"/>
                </a:cubicBezTo>
                <a:cubicBezTo>
                  <a:pt x="186" y="434"/>
                  <a:pt x="191" y="428"/>
                  <a:pt x="187" y="427"/>
                </a:cubicBezTo>
                <a:cubicBezTo>
                  <a:pt x="184" y="426"/>
                  <a:pt x="179" y="432"/>
                  <a:pt x="177" y="433"/>
                </a:cubicBezTo>
                <a:cubicBezTo>
                  <a:pt x="174" y="433"/>
                  <a:pt x="170" y="437"/>
                  <a:pt x="168" y="441"/>
                </a:cubicBezTo>
                <a:cubicBezTo>
                  <a:pt x="165" y="446"/>
                  <a:pt x="164" y="448"/>
                  <a:pt x="162" y="450"/>
                </a:cubicBezTo>
                <a:cubicBezTo>
                  <a:pt x="159" y="451"/>
                  <a:pt x="156" y="450"/>
                  <a:pt x="156" y="448"/>
                </a:cubicBezTo>
                <a:cubicBezTo>
                  <a:pt x="157" y="446"/>
                  <a:pt x="149" y="440"/>
                  <a:pt x="148" y="443"/>
                </a:cubicBezTo>
                <a:cubicBezTo>
                  <a:pt x="147" y="445"/>
                  <a:pt x="143" y="446"/>
                  <a:pt x="140" y="448"/>
                </a:cubicBezTo>
                <a:cubicBezTo>
                  <a:pt x="136" y="450"/>
                  <a:pt x="133" y="445"/>
                  <a:pt x="132" y="443"/>
                </a:cubicBezTo>
                <a:cubicBezTo>
                  <a:pt x="131" y="441"/>
                  <a:pt x="130" y="441"/>
                  <a:pt x="129" y="434"/>
                </a:cubicBezTo>
                <a:cubicBezTo>
                  <a:pt x="129" y="427"/>
                  <a:pt x="130" y="419"/>
                  <a:pt x="131" y="415"/>
                </a:cubicBezTo>
                <a:cubicBezTo>
                  <a:pt x="132" y="411"/>
                  <a:pt x="125" y="403"/>
                  <a:pt x="123" y="403"/>
                </a:cubicBezTo>
                <a:cubicBezTo>
                  <a:pt x="120" y="404"/>
                  <a:pt x="117" y="407"/>
                  <a:pt x="114" y="407"/>
                </a:cubicBezTo>
                <a:cubicBezTo>
                  <a:pt x="112" y="406"/>
                  <a:pt x="113" y="405"/>
                  <a:pt x="109" y="405"/>
                </a:cubicBezTo>
                <a:cubicBezTo>
                  <a:pt x="105" y="405"/>
                  <a:pt x="108" y="404"/>
                  <a:pt x="109" y="399"/>
                </a:cubicBezTo>
                <a:cubicBezTo>
                  <a:pt x="109" y="395"/>
                  <a:pt x="107" y="388"/>
                  <a:pt x="111" y="384"/>
                </a:cubicBezTo>
                <a:cubicBezTo>
                  <a:pt x="116" y="380"/>
                  <a:pt x="114" y="370"/>
                  <a:pt x="112" y="370"/>
                </a:cubicBezTo>
                <a:cubicBezTo>
                  <a:pt x="109" y="369"/>
                  <a:pt x="104" y="371"/>
                  <a:pt x="101" y="371"/>
                </a:cubicBezTo>
                <a:cubicBezTo>
                  <a:pt x="97" y="370"/>
                  <a:pt x="95" y="375"/>
                  <a:pt x="96" y="379"/>
                </a:cubicBezTo>
                <a:cubicBezTo>
                  <a:pt x="97" y="384"/>
                  <a:pt x="94" y="387"/>
                  <a:pt x="93" y="386"/>
                </a:cubicBezTo>
                <a:cubicBezTo>
                  <a:pt x="92" y="386"/>
                  <a:pt x="90" y="383"/>
                  <a:pt x="86" y="388"/>
                </a:cubicBezTo>
                <a:cubicBezTo>
                  <a:pt x="82" y="392"/>
                  <a:pt x="81" y="390"/>
                  <a:pt x="77" y="386"/>
                </a:cubicBezTo>
                <a:cubicBezTo>
                  <a:pt x="73" y="381"/>
                  <a:pt x="69" y="376"/>
                  <a:pt x="68" y="369"/>
                </a:cubicBezTo>
                <a:cubicBezTo>
                  <a:pt x="68" y="362"/>
                  <a:pt x="68" y="355"/>
                  <a:pt x="69" y="351"/>
                </a:cubicBezTo>
                <a:cubicBezTo>
                  <a:pt x="70" y="347"/>
                  <a:pt x="71" y="340"/>
                  <a:pt x="69" y="339"/>
                </a:cubicBezTo>
                <a:cubicBezTo>
                  <a:pt x="67" y="338"/>
                  <a:pt x="71" y="333"/>
                  <a:pt x="74" y="332"/>
                </a:cubicBezTo>
                <a:cubicBezTo>
                  <a:pt x="76" y="331"/>
                  <a:pt x="80" y="326"/>
                  <a:pt x="81" y="324"/>
                </a:cubicBezTo>
                <a:cubicBezTo>
                  <a:pt x="82" y="322"/>
                  <a:pt x="85" y="322"/>
                  <a:pt x="89" y="322"/>
                </a:cubicBezTo>
                <a:cubicBezTo>
                  <a:pt x="93" y="322"/>
                  <a:pt x="94" y="322"/>
                  <a:pt x="98" y="324"/>
                </a:cubicBezTo>
                <a:cubicBezTo>
                  <a:pt x="102" y="327"/>
                  <a:pt x="103" y="323"/>
                  <a:pt x="103" y="321"/>
                </a:cubicBezTo>
                <a:cubicBezTo>
                  <a:pt x="103" y="320"/>
                  <a:pt x="105" y="318"/>
                  <a:pt x="110" y="319"/>
                </a:cubicBezTo>
                <a:cubicBezTo>
                  <a:pt x="114" y="319"/>
                  <a:pt x="120" y="314"/>
                  <a:pt x="121" y="316"/>
                </a:cubicBezTo>
                <a:cubicBezTo>
                  <a:pt x="122" y="317"/>
                  <a:pt x="124" y="323"/>
                  <a:pt x="127" y="321"/>
                </a:cubicBezTo>
                <a:cubicBezTo>
                  <a:pt x="129" y="319"/>
                  <a:pt x="130" y="315"/>
                  <a:pt x="131" y="322"/>
                </a:cubicBezTo>
                <a:cubicBezTo>
                  <a:pt x="131" y="328"/>
                  <a:pt x="133" y="337"/>
                  <a:pt x="136" y="339"/>
                </a:cubicBezTo>
                <a:cubicBezTo>
                  <a:pt x="140" y="340"/>
                  <a:pt x="138" y="347"/>
                  <a:pt x="141" y="347"/>
                </a:cubicBezTo>
                <a:cubicBezTo>
                  <a:pt x="145" y="347"/>
                  <a:pt x="147" y="337"/>
                  <a:pt x="146" y="333"/>
                </a:cubicBezTo>
                <a:cubicBezTo>
                  <a:pt x="145" y="329"/>
                  <a:pt x="143" y="319"/>
                  <a:pt x="141" y="316"/>
                </a:cubicBezTo>
                <a:cubicBezTo>
                  <a:pt x="139" y="313"/>
                  <a:pt x="142" y="307"/>
                  <a:pt x="146" y="305"/>
                </a:cubicBezTo>
                <a:cubicBezTo>
                  <a:pt x="150" y="302"/>
                  <a:pt x="157" y="291"/>
                  <a:pt x="160" y="288"/>
                </a:cubicBezTo>
                <a:cubicBezTo>
                  <a:pt x="163" y="285"/>
                  <a:pt x="173" y="283"/>
                  <a:pt x="170" y="279"/>
                </a:cubicBezTo>
                <a:cubicBezTo>
                  <a:pt x="168" y="275"/>
                  <a:pt x="166" y="271"/>
                  <a:pt x="166" y="268"/>
                </a:cubicBezTo>
                <a:cubicBezTo>
                  <a:pt x="166" y="265"/>
                  <a:pt x="169" y="266"/>
                  <a:pt x="170" y="268"/>
                </a:cubicBezTo>
                <a:cubicBezTo>
                  <a:pt x="171" y="270"/>
                  <a:pt x="176" y="265"/>
                  <a:pt x="175" y="262"/>
                </a:cubicBezTo>
                <a:cubicBezTo>
                  <a:pt x="174" y="259"/>
                  <a:pt x="174" y="256"/>
                  <a:pt x="177" y="256"/>
                </a:cubicBezTo>
                <a:cubicBezTo>
                  <a:pt x="180" y="257"/>
                  <a:pt x="181" y="253"/>
                  <a:pt x="180" y="252"/>
                </a:cubicBezTo>
                <a:cubicBezTo>
                  <a:pt x="179" y="249"/>
                  <a:pt x="183" y="247"/>
                  <a:pt x="186" y="248"/>
                </a:cubicBezTo>
                <a:cubicBezTo>
                  <a:pt x="189" y="248"/>
                  <a:pt x="199" y="249"/>
                  <a:pt x="200" y="247"/>
                </a:cubicBezTo>
                <a:cubicBezTo>
                  <a:pt x="201" y="245"/>
                  <a:pt x="196" y="241"/>
                  <a:pt x="196" y="236"/>
                </a:cubicBezTo>
                <a:cubicBezTo>
                  <a:pt x="196" y="232"/>
                  <a:pt x="201" y="229"/>
                  <a:pt x="204" y="228"/>
                </a:cubicBezTo>
                <a:cubicBezTo>
                  <a:pt x="207" y="227"/>
                  <a:pt x="211" y="228"/>
                  <a:pt x="212" y="226"/>
                </a:cubicBezTo>
                <a:cubicBezTo>
                  <a:pt x="212" y="225"/>
                  <a:pt x="217" y="220"/>
                  <a:pt x="217" y="224"/>
                </a:cubicBezTo>
                <a:cubicBezTo>
                  <a:pt x="217" y="227"/>
                  <a:pt x="216" y="233"/>
                  <a:pt x="220" y="233"/>
                </a:cubicBezTo>
                <a:cubicBezTo>
                  <a:pt x="223" y="233"/>
                  <a:pt x="228" y="228"/>
                  <a:pt x="229" y="228"/>
                </a:cubicBezTo>
                <a:cubicBezTo>
                  <a:pt x="231" y="227"/>
                  <a:pt x="239" y="225"/>
                  <a:pt x="241" y="224"/>
                </a:cubicBezTo>
                <a:cubicBezTo>
                  <a:pt x="243" y="224"/>
                  <a:pt x="253" y="222"/>
                  <a:pt x="252" y="219"/>
                </a:cubicBezTo>
                <a:cubicBezTo>
                  <a:pt x="251" y="215"/>
                  <a:pt x="250" y="212"/>
                  <a:pt x="248" y="210"/>
                </a:cubicBezTo>
                <a:cubicBezTo>
                  <a:pt x="247" y="209"/>
                  <a:pt x="246" y="211"/>
                  <a:pt x="244" y="214"/>
                </a:cubicBezTo>
                <a:cubicBezTo>
                  <a:pt x="242" y="216"/>
                  <a:pt x="239" y="216"/>
                  <a:pt x="238" y="214"/>
                </a:cubicBezTo>
                <a:cubicBezTo>
                  <a:pt x="238" y="212"/>
                  <a:pt x="239" y="206"/>
                  <a:pt x="236" y="208"/>
                </a:cubicBezTo>
                <a:cubicBezTo>
                  <a:pt x="233" y="211"/>
                  <a:pt x="232" y="213"/>
                  <a:pt x="231" y="212"/>
                </a:cubicBezTo>
                <a:cubicBezTo>
                  <a:pt x="229" y="211"/>
                  <a:pt x="227" y="207"/>
                  <a:pt x="227" y="207"/>
                </a:cubicBezTo>
                <a:cubicBezTo>
                  <a:pt x="227" y="207"/>
                  <a:pt x="232" y="205"/>
                  <a:pt x="229" y="200"/>
                </a:cubicBezTo>
                <a:cubicBezTo>
                  <a:pt x="226" y="196"/>
                  <a:pt x="222" y="197"/>
                  <a:pt x="218" y="200"/>
                </a:cubicBezTo>
                <a:cubicBezTo>
                  <a:pt x="213" y="203"/>
                  <a:pt x="214" y="202"/>
                  <a:pt x="208" y="204"/>
                </a:cubicBezTo>
                <a:cubicBezTo>
                  <a:pt x="203" y="206"/>
                  <a:pt x="201" y="207"/>
                  <a:pt x="201" y="207"/>
                </a:cubicBezTo>
                <a:cubicBezTo>
                  <a:pt x="201" y="207"/>
                  <a:pt x="203" y="199"/>
                  <a:pt x="206" y="196"/>
                </a:cubicBezTo>
                <a:cubicBezTo>
                  <a:pt x="209" y="193"/>
                  <a:pt x="218" y="194"/>
                  <a:pt x="221" y="191"/>
                </a:cubicBezTo>
                <a:cubicBezTo>
                  <a:pt x="224" y="188"/>
                  <a:pt x="230" y="192"/>
                  <a:pt x="230" y="192"/>
                </a:cubicBezTo>
                <a:cubicBezTo>
                  <a:pt x="230" y="192"/>
                  <a:pt x="234" y="188"/>
                  <a:pt x="234" y="190"/>
                </a:cubicBezTo>
                <a:cubicBezTo>
                  <a:pt x="233" y="193"/>
                  <a:pt x="232" y="199"/>
                  <a:pt x="235" y="199"/>
                </a:cubicBezTo>
                <a:cubicBezTo>
                  <a:pt x="237" y="199"/>
                  <a:pt x="245" y="195"/>
                  <a:pt x="242" y="194"/>
                </a:cubicBezTo>
                <a:cubicBezTo>
                  <a:pt x="239" y="193"/>
                  <a:pt x="244" y="191"/>
                  <a:pt x="247" y="188"/>
                </a:cubicBezTo>
                <a:cubicBezTo>
                  <a:pt x="250" y="186"/>
                  <a:pt x="256" y="188"/>
                  <a:pt x="258" y="187"/>
                </a:cubicBezTo>
                <a:cubicBezTo>
                  <a:pt x="260" y="186"/>
                  <a:pt x="261" y="182"/>
                  <a:pt x="264" y="182"/>
                </a:cubicBezTo>
                <a:cubicBezTo>
                  <a:pt x="268" y="182"/>
                  <a:pt x="269" y="186"/>
                  <a:pt x="264" y="189"/>
                </a:cubicBezTo>
                <a:cubicBezTo>
                  <a:pt x="260" y="192"/>
                  <a:pt x="259" y="200"/>
                  <a:pt x="256" y="202"/>
                </a:cubicBezTo>
                <a:cubicBezTo>
                  <a:pt x="254" y="204"/>
                  <a:pt x="255" y="206"/>
                  <a:pt x="259" y="206"/>
                </a:cubicBezTo>
                <a:cubicBezTo>
                  <a:pt x="262" y="205"/>
                  <a:pt x="265" y="206"/>
                  <a:pt x="269" y="205"/>
                </a:cubicBezTo>
                <a:cubicBezTo>
                  <a:pt x="272" y="204"/>
                  <a:pt x="273" y="205"/>
                  <a:pt x="274" y="207"/>
                </a:cubicBezTo>
                <a:cubicBezTo>
                  <a:pt x="275" y="208"/>
                  <a:pt x="278" y="205"/>
                  <a:pt x="278" y="205"/>
                </a:cubicBezTo>
                <a:cubicBezTo>
                  <a:pt x="278" y="205"/>
                  <a:pt x="284" y="204"/>
                  <a:pt x="285" y="206"/>
                </a:cubicBezTo>
                <a:cubicBezTo>
                  <a:pt x="287" y="209"/>
                  <a:pt x="289" y="205"/>
                  <a:pt x="287" y="202"/>
                </a:cubicBezTo>
                <a:cubicBezTo>
                  <a:pt x="286" y="200"/>
                  <a:pt x="284" y="197"/>
                  <a:pt x="283" y="194"/>
                </a:cubicBezTo>
                <a:cubicBezTo>
                  <a:pt x="282" y="191"/>
                  <a:pt x="280" y="190"/>
                  <a:pt x="277" y="192"/>
                </a:cubicBezTo>
                <a:cubicBezTo>
                  <a:pt x="273" y="193"/>
                  <a:pt x="272" y="191"/>
                  <a:pt x="270" y="189"/>
                </a:cubicBezTo>
                <a:cubicBezTo>
                  <a:pt x="268" y="188"/>
                  <a:pt x="266" y="191"/>
                  <a:pt x="268" y="188"/>
                </a:cubicBezTo>
                <a:cubicBezTo>
                  <a:pt x="270" y="184"/>
                  <a:pt x="271" y="183"/>
                  <a:pt x="272" y="180"/>
                </a:cubicBezTo>
                <a:cubicBezTo>
                  <a:pt x="274" y="177"/>
                  <a:pt x="280" y="172"/>
                  <a:pt x="274" y="171"/>
                </a:cubicBezTo>
                <a:cubicBezTo>
                  <a:pt x="269" y="169"/>
                  <a:pt x="267" y="169"/>
                  <a:pt x="266" y="166"/>
                </a:cubicBezTo>
                <a:cubicBezTo>
                  <a:pt x="266" y="163"/>
                  <a:pt x="259" y="158"/>
                  <a:pt x="258" y="158"/>
                </a:cubicBezTo>
                <a:cubicBezTo>
                  <a:pt x="256" y="158"/>
                  <a:pt x="248" y="160"/>
                  <a:pt x="247" y="158"/>
                </a:cubicBezTo>
                <a:cubicBezTo>
                  <a:pt x="247" y="156"/>
                  <a:pt x="246" y="149"/>
                  <a:pt x="244" y="147"/>
                </a:cubicBezTo>
                <a:cubicBezTo>
                  <a:pt x="242" y="145"/>
                  <a:pt x="235" y="135"/>
                  <a:pt x="233" y="134"/>
                </a:cubicBezTo>
                <a:cubicBezTo>
                  <a:pt x="232" y="133"/>
                  <a:pt x="230" y="134"/>
                  <a:pt x="226" y="140"/>
                </a:cubicBezTo>
                <a:cubicBezTo>
                  <a:pt x="222" y="145"/>
                  <a:pt x="218" y="146"/>
                  <a:pt x="216" y="145"/>
                </a:cubicBezTo>
                <a:cubicBezTo>
                  <a:pt x="213" y="144"/>
                  <a:pt x="210" y="145"/>
                  <a:pt x="207" y="142"/>
                </a:cubicBezTo>
                <a:cubicBezTo>
                  <a:pt x="204" y="139"/>
                  <a:pt x="213" y="137"/>
                  <a:pt x="212" y="134"/>
                </a:cubicBezTo>
                <a:cubicBezTo>
                  <a:pt x="211" y="132"/>
                  <a:pt x="205" y="132"/>
                  <a:pt x="201" y="132"/>
                </a:cubicBezTo>
                <a:cubicBezTo>
                  <a:pt x="196" y="131"/>
                  <a:pt x="194" y="127"/>
                  <a:pt x="188" y="127"/>
                </a:cubicBezTo>
                <a:cubicBezTo>
                  <a:pt x="182" y="127"/>
                  <a:pt x="175" y="129"/>
                  <a:pt x="173" y="129"/>
                </a:cubicBezTo>
                <a:cubicBezTo>
                  <a:pt x="171" y="129"/>
                  <a:pt x="170" y="132"/>
                  <a:pt x="169" y="137"/>
                </a:cubicBezTo>
                <a:cubicBezTo>
                  <a:pt x="168" y="142"/>
                  <a:pt x="171" y="143"/>
                  <a:pt x="167" y="144"/>
                </a:cubicBezTo>
                <a:cubicBezTo>
                  <a:pt x="164" y="145"/>
                  <a:pt x="162" y="146"/>
                  <a:pt x="165" y="148"/>
                </a:cubicBezTo>
                <a:cubicBezTo>
                  <a:pt x="169" y="149"/>
                  <a:pt x="173" y="156"/>
                  <a:pt x="173" y="156"/>
                </a:cubicBezTo>
                <a:cubicBezTo>
                  <a:pt x="173" y="156"/>
                  <a:pt x="172" y="160"/>
                  <a:pt x="169" y="163"/>
                </a:cubicBezTo>
                <a:cubicBezTo>
                  <a:pt x="166" y="165"/>
                  <a:pt x="163" y="168"/>
                  <a:pt x="162" y="165"/>
                </a:cubicBezTo>
                <a:cubicBezTo>
                  <a:pt x="161" y="163"/>
                  <a:pt x="156" y="163"/>
                  <a:pt x="157" y="166"/>
                </a:cubicBezTo>
                <a:cubicBezTo>
                  <a:pt x="158" y="169"/>
                  <a:pt x="160" y="170"/>
                  <a:pt x="160" y="173"/>
                </a:cubicBezTo>
                <a:cubicBezTo>
                  <a:pt x="160" y="176"/>
                  <a:pt x="163" y="182"/>
                  <a:pt x="160" y="185"/>
                </a:cubicBezTo>
                <a:cubicBezTo>
                  <a:pt x="158" y="188"/>
                  <a:pt x="155" y="186"/>
                  <a:pt x="153" y="187"/>
                </a:cubicBezTo>
                <a:cubicBezTo>
                  <a:pt x="151" y="187"/>
                  <a:pt x="149" y="183"/>
                  <a:pt x="151" y="182"/>
                </a:cubicBezTo>
                <a:cubicBezTo>
                  <a:pt x="153" y="181"/>
                  <a:pt x="151" y="174"/>
                  <a:pt x="151" y="174"/>
                </a:cubicBezTo>
                <a:cubicBezTo>
                  <a:pt x="151" y="174"/>
                  <a:pt x="146" y="182"/>
                  <a:pt x="147" y="178"/>
                </a:cubicBezTo>
                <a:cubicBezTo>
                  <a:pt x="147" y="174"/>
                  <a:pt x="145" y="174"/>
                  <a:pt x="145" y="170"/>
                </a:cubicBezTo>
                <a:cubicBezTo>
                  <a:pt x="146" y="167"/>
                  <a:pt x="143" y="163"/>
                  <a:pt x="139" y="164"/>
                </a:cubicBezTo>
                <a:cubicBezTo>
                  <a:pt x="135" y="165"/>
                  <a:pt x="132" y="166"/>
                  <a:pt x="126" y="166"/>
                </a:cubicBezTo>
                <a:cubicBezTo>
                  <a:pt x="119" y="165"/>
                  <a:pt x="117" y="164"/>
                  <a:pt x="112" y="161"/>
                </a:cubicBezTo>
                <a:cubicBezTo>
                  <a:pt x="107" y="159"/>
                  <a:pt x="105" y="161"/>
                  <a:pt x="102" y="162"/>
                </a:cubicBezTo>
                <a:cubicBezTo>
                  <a:pt x="102" y="162"/>
                  <a:pt x="102" y="162"/>
                  <a:pt x="102" y="162"/>
                </a:cubicBezTo>
                <a:cubicBezTo>
                  <a:pt x="111" y="150"/>
                  <a:pt x="122" y="138"/>
                  <a:pt x="133" y="127"/>
                </a:cubicBezTo>
                <a:cubicBezTo>
                  <a:pt x="134" y="127"/>
                  <a:pt x="134" y="127"/>
                  <a:pt x="134" y="127"/>
                </a:cubicBezTo>
                <a:cubicBezTo>
                  <a:pt x="137" y="127"/>
                  <a:pt x="143" y="123"/>
                  <a:pt x="143" y="123"/>
                </a:cubicBezTo>
                <a:cubicBezTo>
                  <a:pt x="143" y="123"/>
                  <a:pt x="149" y="120"/>
                  <a:pt x="150" y="122"/>
                </a:cubicBezTo>
                <a:cubicBezTo>
                  <a:pt x="152" y="125"/>
                  <a:pt x="151" y="127"/>
                  <a:pt x="154" y="127"/>
                </a:cubicBezTo>
                <a:cubicBezTo>
                  <a:pt x="157" y="127"/>
                  <a:pt x="163" y="123"/>
                  <a:pt x="158" y="120"/>
                </a:cubicBezTo>
                <a:cubicBezTo>
                  <a:pt x="154" y="118"/>
                  <a:pt x="151" y="118"/>
                  <a:pt x="148" y="115"/>
                </a:cubicBezTo>
                <a:cubicBezTo>
                  <a:pt x="148" y="115"/>
                  <a:pt x="147" y="115"/>
                  <a:pt x="147" y="114"/>
                </a:cubicBezTo>
                <a:cubicBezTo>
                  <a:pt x="149" y="112"/>
                  <a:pt x="152" y="110"/>
                  <a:pt x="154" y="108"/>
                </a:cubicBezTo>
                <a:cubicBezTo>
                  <a:pt x="156" y="107"/>
                  <a:pt x="160" y="106"/>
                  <a:pt x="160" y="103"/>
                </a:cubicBezTo>
                <a:cubicBezTo>
                  <a:pt x="164" y="100"/>
                  <a:pt x="169" y="96"/>
                  <a:pt x="173" y="93"/>
                </a:cubicBezTo>
                <a:cubicBezTo>
                  <a:pt x="174" y="94"/>
                  <a:pt x="174" y="94"/>
                  <a:pt x="176" y="94"/>
                </a:cubicBezTo>
                <a:cubicBezTo>
                  <a:pt x="179" y="93"/>
                  <a:pt x="180" y="93"/>
                  <a:pt x="182" y="94"/>
                </a:cubicBezTo>
                <a:cubicBezTo>
                  <a:pt x="184" y="95"/>
                  <a:pt x="180" y="101"/>
                  <a:pt x="178" y="102"/>
                </a:cubicBezTo>
                <a:cubicBezTo>
                  <a:pt x="176" y="103"/>
                  <a:pt x="173" y="104"/>
                  <a:pt x="177" y="105"/>
                </a:cubicBezTo>
                <a:cubicBezTo>
                  <a:pt x="181" y="105"/>
                  <a:pt x="185" y="104"/>
                  <a:pt x="185" y="104"/>
                </a:cubicBezTo>
                <a:cubicBezTo>
                  <a:pt x="185" y="104"/>
                  <a:pt x="188" y="101"/>
                  <a:pt x="189" y="99"/>
                </a:cubicBezTo>
                <a:cubicBezTo>
                  <a:pt x="191" y="96"/>
                  <a:pt x="193" y="98"/>
                  <a:pt x="194" y="98"/>
                </a:cubicBezTo>
                <a:cubicBezTo>
                  <a:pt x="196" y="99"/>
                  <a:pt x="202" y="100"/>
                  <a:pt x="196" y="102"/>
                </a:cubicBezTo>
                <a:cubicBezTo>
                  <a:pt x="190" y="104"/>
                  <a:pt x="188" y="106"/>
                  <a:pt x="187" y="108"/>
                </a:cubicBezTo>
                <a:cubicBezTo>
                  <a:pt x="185" y="111"/>
                  <a:pt x="185" y="112"/>
                  <a:pt x="180" y="111"/>
                </a:cubicBezTo>
                <a:cubicBezTo>
                  <a:pt x="175" y="110"/>
                  <a:pt x="172" y="111"/>
                  <a:pt x="170" y="113"/>
                </a:cubicBezTo>
                <a:cubicBezTo>
                  <a:pt x="169" y="115"/>
                  <a:pt x="169" y="122"/>
                  <a:pt x="171" y="121"/>
                </a:cubicBezTo>
                <a:cubicBezTo>
                  <a:pt x="173" y="120"/>
                  <a:pt x="175" y="120"/>
                  <a:pt x="178" y="119"/>
                </a:cubicBezTo>
                <a:cubicBezTo>
                  <a:pt x="180" y="118"/>
                  <a:pt x="190" y="119"/>
                  <a:pt x="192" y="118"/>
                </a:cubicBezTo>
                <a:cubicBezTo>
                  <a:pt x="194" y="118"/>
                  <a:pt x="198" y="122"/>
                  <a:pt x="199" y="121"/>
                </a:cubicBezTo>
                <a:cubicBezTo>
                  <a:pt x="201" y="120"/>
                  <a:pt x="203" y="123"/>
                  <a:pt x="205" y="124"/>
                </a:cubicBezTo>
                <a:cubicBezTo>
                  <a:pt x="207" y="126"/>
                  <a:pt x="207" y="120"/>
                  <a:pt x="211" y="124"/>
                </a:cubicBezTo>
                <a:cubicBezTo>
                  <a:pt x="215" y="127"/>
                  <a:pt x="213" y="127"/>
                  <a:pt x="215" y="127"/>
                </a:cubicBezTo>
                <a:cubicBezTo>
                  <a:pt x="218" y="127"/>
                  <a:pt x="223" y="127"/>
                  <a:pt x="223" y="127"/>
                </a:cubicBezTo>
                <a:cubicBezTo>
                  <a:pt x="223" y="127"/>
                  <a:pt x="224" y="122"/>
                  <a:pt x="228" y="123"/>
                </a:cubicBezTo>
                <a:cubicBezTo>
                  <a:pt x="232" y="124"/>
                  <a:pt x="236" y="128"/>
                  <a:pt x="236" y="125"/>
                </a:cubicBezTo>
                <a:cubicBezTo>
                  <a:pt x="235" y="121"/>
                  <a:pt x="237" y="119"/>
                  <a:pt x="234" y="116"/>
                </a:cubicBezTo>
                <a:cubicBezTo>
                  <a:pt x="230" y="114"/>
                  <a:pt x="225" y="112"/>
                  <a:pt x="225" y="111"/>
                </a:cubicBezTo>
                <a:cubicBezTo>
                  <a:pt x="224" y="110"/>
                  <a:pt x="223" y="108"/>
                  <a:pt x="225" y="107"/>
                </a:cubicBezTo>
                <a:cubicBezTo>
                  <a:pt x="226" y="107"/>
                  <a:pt x="232" y="107"/>
                  <a:pt x="235" y="109"/>
                </a:cubicBezTo>
                <a:cubicBezTo>
                  <a:pt x="238" y="111"/>
                  <a:pt x="240" y="113"/>
                  <a:pt x="243" y="112"/>
                </a:cubicBezTo>
                <a:cubicBezTo>
                  <a:pt x="246" y="110"/>
                  <a:pt x="249" y="109"/>
                  <a:pt x="250" y="107"/>
                </a:cubicBezTo>
                <a:cubicBezTo>
                  <a:pt x="252" y="106"/>
                  <a:pt x="255" y="102"/>
                  <a:pt x="255" y="102"/>
                </a:cubicBezTo>
                <a:cubicBezTo>
                  <a:pt x="255" y="102"/>
                  <a:pt x="243" y="101"/>
                  <a:pt x="241" y="99"/>
                </a:cubicBezTo>
                <a:cubicBezTo>
                  <a:pt x="240" y="97"/>
                  <a:pt x="234" y="95"/>
                  <a:pt x="233" y="95"/>
                </a:cubicBezTo>
                <a:cubicBezTo>
                  <a:pt x="231" y="95"/>
                  <a:pt x="226" y="98"/>
                  <a:pt x="225" y="94"/>
                </a:cubicBezTo>
                <a:cubicBezTo>
                  <a:pt x="224" y="90"/>
                  <a:pt x="225" y="85"/>
                  <a:pt x="223" y="85"/>
                </a:cubicBezTo>
                <a:cubicBezTo>
                  <a:pt x="221" y="84"/>
                  <a:pt x="205" y="83"/>
                  <a:pt x="203" y="82"/>
                </a:cubicBezTo>
                <a:cubicBezTo>
                  <a:pt x="201" y="81"/>
                  <a:pt x="197" y="80"/>
                  <a:pt x="193" y="79"/>
                </a:cubicBezTo>
                <a:cubicBezTo>
                  <a:pt x="202" y="73"/>
                  <a:pt x="211" y="67"/>
                  <a:pt x="220" y="62"/>
                </a:cubicBezTo>
                <a:cubicBezTo>
                  <a:pt x="220" y="62"/>
                  <a:pt x="221" y="62"/>
                  <a:pt x="221" y="62"/>
                </a:cubicBezTo>
                <a:cubicBezTo>
                  <a:pt x="223" y="63"/>
                  <a:pt x="225" y="62"/>
                  <a:pt x="227" y="61"/>
                </a:cubicBezTo>
                <a:cubicBezTo>
                  <a:pt x="228" y="60"/>
                  <a:pt x="229" y="59"/>
                  <a:pt x="229" y="57"/>
                </a:cubicBezTo>
                <a:cubicBezTo>
                  <a:pt x="230" y="57"/>
                  <a:pt x="230" y="57"/>
                  <a:pt x="231" y="56"/>
                </a:cubicBezTo>
                <a:cubicBezTo>
                  <a:pt x="231" y="58"/>
                  <a:pt x="231" y="59"/>
                  <a:pt x="233" y="60"/>
                </a:cubicBezTo>
                <a:cubicBezTo>
                  <a:pt x="236" y="61"/>
                  <a:pt x="243" y="59"/>
                  <a:pt x="245" y="59"/>
                </a:cubicBezTo>
                <a:cubicBezTo>
                  <a:pt x="247" y="59"/>
                  <a:pt x="259" y="60"/>
                  <a:pt x="262" y="61"/>
                </a:cubicBezTo>
                <a:cubicBezTo>
                  <a:pt x="265" y="63"/>
                  <a:pt x="272" y="63"/>
                  <a:pt x="274" y="66"/>
                </a:cubicBezTo>
                <a:cubicBezTo>
                  <a:pt x="276" y="70"/>
                  <a:pt x="275" y="81"/>
                  <a:pt x="276" y="82"/>
                </a:cubicBezTo>
                <a:cubicBezTo>
                  <a:pt x="277" y="84"/>
                  <a:pt x="282" y="78"/>
                  <a:pt x="283" y="77"/>
                </a:cubicBezTo>
                <a:cubicBezTo>
                  <a:pt x="285" y="75"/>
                  <a:pt x="290" y="76"/>
                  <a:pt x="291" y="78"/>
                </a:cubicBezTo>
                <a:cubicBezTo>
                  <a:pt x="293" y="80"/>
                  <a:pt x="297" y="84"/>
                  <a:pt x="296" y="86"/>
                </a:cubicBezTo>
                <a:cubicBezTo>
                  <a:pt x="296" y="88"/>
                  <a:pt x="295" y="90"/>
                  <a:pt x="293" y="89"/>
                </a:cubicBezTo>
                <a:cubicBezTo>
                  <a:pt x="292" y="88"/>
                  <a:pt x="289" y="98"/>
                  <a:pt x="290" y="96"/>
                </a:cubicBezTo>
                <a:cubicBezTo>
                  <a:pt x="291" y="94"/>
                  <a:pt x="291" y="99"/>
                  <a:pt x="289" y="99"/>
                </a:cubicBezTo>
                <a:cubicBezTo>
                  <a:pt x="287" y="99"/>
                  <a:pt x="285" y="99"/>
                  <a:pt x="285" y="99"/>
                </a:cubicBezTo>
                <a:cubicBezTo>
                  <a:pt x="285" y="99"/>
                  <a:pt x="285" y="98"/>
                  <a:pt x="284" y="96"/>
                </a:cubicBezTo>
                <a:cubicBezTo>
                  <a:pt x="283" y="97"/>
                  <a:pt x="282" y="99"/>
                  <a:pt x="282" y="100"/>
                </a:cubicBezTo>
                <a:cubicBezTo>
                  <a:pt x="282" y="102"/>
                  <a:pt x="285" y="108"/>
                  <a:pt x="286" y="109"/>
                </a:cubicBezTo>
                <a:cubicBezTo>
                  <a:pt x="286" y="110"/>
                  <a:pt x="292" y="111"/>
                  <a:pt x="293" y="112"/>
                </a:cubicBezTo>
                <a:cubicBezTo>
                  <a:pt x="295" y="112"/>
                  <a:pt x="290" y="112"/>
                  <a:pt x="291" y="114"/>
                </a:cubicBezTo>
                <a:cubicBezTo>
                  <a:pt x="292" y="116"/>
                  <a:pt x="294" y="121"/>
                  <a:pt x="297" y="122"/>
                </a:cubicBezTo>
                <a:cubicBezTo>
                  <a:pt x="299" y="123"/>
                  <a:pt x="307" y="128"/>
                  <a:pt x="308" y="130"/>
                </a:cubicBezTo>
                <a:cubicBezTo>
                  <a:pt x="309" y="133"/>
                  <a:pt x="316" y="128"/>
                  <a:pt x="317" y="128"/>
                </a:cubicBezTo>
                <a:cubicBezTo>
                  <a:pt x="318" y="128"/>
                  <a:pt x="318" y="134"/>
                  <a:pt x="322" y="134"/>
                </a:cubicBezTo>
                <a:cubicBezTo>
                  <a:pt x="325" y="135"/>
                  <a:pt x="327" y="134"/>
                  <a:pt x="330" y="131"/>
                </a:cubicBezTo>
                <a:cubicBezTo>
                  <a:pt x="333" y="128"/>
                  <a:pt x="333" y="125"/>
                  <a:pt x="333" y="122"/>
                </a:cubicBezTo>
                <a:cubicBezTo>
                  <a:pt x="333" y="119"/>
                  <a:pt x="333" y="117"/>
                  <a:pt x="337" y="118"/>
                </a:cubicBezTo>
                <a:cubicBezTo>
                  <a:pt x="340" y="119"/>
                  <a:pt x="342" y="117"/>
                  <a:pt x="342" y="115"/>
                </a:cubicBezTo>
                <a:cubicBezTo>
                  <a:pt x="342" y="112"/>
                  <a:pt x="339" y="108"/>
                  <a:pt x="344" y="107"/>
                </a:cubicBezTo>
                <a:cubicBezTo>
                  <a:pt x="350" y="106"/>
                  <a:pt x="353" y="103"/>
                  <a:pt x="357" y="103"/>
                </a:cubicBezTo>
                <a:cubicBezTo>
                  <a:pt x="360" y="103"/>
                  <a:pt x="369" y="104"/>
                  <a:pt x="370" y="103"/>
                </a:cubicBezTo>
                <a:cubicBezTo>
                  <a:pt x="372" y="101"/>
                  <a:pt x="376" y="93"/>
                  <a:pt x="379" y="93"/>
                </a:cubicBezTo>
                <a:cubicBezTo>
                  <a:pt x="382" y="92"/>
                  <a:pt x="390" y="94"/>
                  <a:pt x="396" y="93"/>
                </a:cubicBezTo>
                <a:cubicBezTo>
                  <a:pt x="403" y="92"/>
                  <a:pt x="411" y="88"/>
                  <a:pt x="413" y="88"/>
                </a:cubicBezTo>
                <a:cubicBezTo>
                  <a:pt x="415" y="88"/>
                  <a:pt x="421" y="88"/>
                  <a:pt x="419" y="87"/>
                </a:cubicBezTo>
                <a:cubicBezTo>
                  <a:pt x="417" y="85"/>
                  <a:pt x="415" y="81"/>
                  <a:pt x="411" y="81"/>
                </a:cubicBezTo>
                <a:cubicBezTo>
                  <a:pt x="407" y="81"/>
                  <a:pt x="406" y="73"/>
                  <a:pt x="407" y="73"/>
                </a:cubicBezTo>
                <a:cubicBezTo>
                  <a:pt x="408" y="73"/>
                  <a:pt x="418" y="76"/>
                  <a:pt x="417" y="79"/>
                </a:cubicBezTo>
                <a:cubicBezTo>
                  <a:pt x="417" y="82"/>
                  <a:pt x="419" y="85"/>
                  <a:pt x="424" y="84"/>
                </a:cubicBezTo>
                <a:cubicBezTo>
                  <a:pt x="429" y="83"/>
                  <a:pt x="429" y="79"/>
                  <a:pt x="428" y="78"/>
                </a:cubicBezTo>
                <a:cubicBezTo>
                  <a:pt x="426" y="77"/>
                  <a:pt x="426" y="74"/>
                  <a:pt x="425" y="73"/>
                </a:cubicBezTo>
                <a:cubicBezTo>
                  <a:pt x="423" y="71"/>
                  <a:pt x="421" y="65"/>
                  <a:pt x="426" y="65"/>
                </a:cubicBezTo>
                <a:cubicBezTo>
                  <a:pt x="432" y="65"/>
                  <a:pt x="442" y="70"/>
                  <a:pt x="442" y="66"/>
                </a:cubicBezTo>
                <a:cubicBezTo>
                  <a:pt x="441" y="62"/>
                  <a:pt x="441" y="58"/>
                  <a:pt x="443" y="56"/>
                </a:cubicBezTo>
                <a:cubicBezTo>
                  <a:pt x="444" y="54"/>
                  <a:pt x="447" y="53"/>
                  <a:pt x="445" y="52"/>
                </a:cubicBezTo>
                <a:cubicBezTo>
                  <a:pt x="444" y="51"/>
                  <a:pt x="441" y="53"/>
                  <a:pt x="439" y="50"/>
                </a:cubicBezTo>
                <a:cubicBezTo>
                  <a:pt x="438" y="46"/>
                  <a:pt x="441" y="44"/>
                  <a:pt x="443" y="43"/>
                </a:cubicBezTo>
                <a:cubicBezTo>
                  <a:pt x="445" y="41"/>
                  <a:pt x="454" y="33"/>
                  <a:pt x="460" y="32"/>
                </a:cubicBezTo>
                <a:cubicBezTo>
                  <a:pt x="465" y="31"/>
                  <a:pt x="469" y="26"/>
                  <a:pt x="465" y="25"/>
                </a:cubicBezTo>
                <a:cubicBezTo>
                  <a:pt x="461" y="24"/>
                  <a:pt x="453" y="22"/>
                  <a:pt x="448" y="25"/>
                </a:cubicBezTo>
                <a:cubicBezTo>
                  <a:pt x="443" y="29"/>
                  <a:pt x="441" y="32"/>
                  <a:pt x="435" y="31"/>
                </a:cubicBezTo>
                <a:cubicBezTo>
                  <a:pt x="429" y="29"/>
                  <a:pt x="428" y="24"/>
                  <a:pt x="424" y="22"/>
                </a:cubicBezTo>
                <a:cubicBezTo>
                  <a:pt x="419" y="18"/>
                  <a:pt x="422" y="11"/>
                  <a:pt x="417" y="12"/>
                </a:cubicBezTo>
                <a:cubicBezTo>
                  <a:pt x="412" y="12"/>
                  <a:pt x="412" y="12"/>
                  <a:pt x="412" y="12"/>
                </a:cubicBezTo>
                <a:cubicBezTo>
                  <a:pt x="412" y="12"/>
                  <a:pt x="406" y="12"/>
                  <a:pt x="403" y="12"/>
                </a:cubicBezTo>
                <a:cubicBezTo>
                  <a:pt x="398" y="13"/>
                  <a:pt x="395" y="15"/>
                  <a:pt x="392" y="14"/>
                </a:cubicBezTo>
                <a:cubicBezTo>
                  <a:pt x="387" y="13"/>
                  <a:pt x="382" y="15"/>
                  <a:pt x="381" y="16"/>
                </a:cubicBezTo>
                <a:cubicBezTo>
                  <a:pt x="369" y="17"/>
                  <a:pt x="360" y="15"/>
                  <a:pt x="358" y="15"/>
                </a:cubicBezTo>
                <a:cubicBezTo>
                  <a:pt x="357" y="15"/>
                  <a:pt x="366" y="15"/>
                  <a:pt x="373" y="15"/>
                </a:cubicBezTo>
                <a:cubicBezTo>
                  <a:pt x="379" y="14"/>
                  <a:pt x="389" y="13"/>
                  <a:pt x="393" y="12"/>
                </a:cubicBezTo>
                <a:cubicBezTo>
                  <a:pt x="397" y="12"/>
                  <a:pt x="395" y="11"/>
                  <a:pt x="394" y="11"/>
                </a:cubicBezTo>
                <a:cubicBezTo>
                  <a:pt x="403" y="10"/>
                  <a:pt x="412" y="10"/>
                  <a:pt x="421" y="10"/>
                </a:cubicBezTo>
                <a:cubicBezTo>
                  <a:pt x="509" y="10"/>
                  <a:pt x="592" y="38"/>
                  <a:pt x="659" y="86"/>
                </a:cubicBezTo>
                <a:cubicBezTo>
                  <a:pt x="651" y="83"/>
                  <a:pt x="643" y="80"/>
                  <a:pt x="638" y="81"/>
                </a:cubicBezTo>
                <a:cubicBezTo>
                  <a:pt x="628" y="82"/>
                  <a:pt x="603" y="93"/>
                  <a:pt x="601" y="94"/>
                </a:cubicBezTo>
                <a:cubicBezTo>
                  <a:pt x="600" y="95"/>
                  <a:pt x="598" y="100"/>
                  <a:pt x="593" y="104"/>
                </a:cubicBezTo>
                <a:cubicBezTo>
                  <a:pt x="589" y="108"/>
                  <a:pt x="580" y="112"/>
                  <a:pt x="572" y="113"/>
                </a:cubicBezTo>
                <a:cubicBezTo>
                  <a:pt x="564" y="114"/>
                  <a:pt x="556" y="126"/>
                  <a:pt x="556" y="128"/>
                </a:cubicBezTo>
                <a:cubicBezTo>
                  <a:pt x="556" y="130"/>
                  <a:pt x="560" y="137"/>
                  <a:pt x="559" y="138"/>
                </a:cubicBezTo>
                <a:cubicBezTo>
                  <a:pt x="559" y="139"/>
                  <a:pt x="562" y="146"/>
                  <a:pt x="567" y="149"/>
                </a:cubicBezTo>
                <a:cubicBezTo>
                  <a:pt x="571" y="151"/>
                  <a:pt x="579" y="151"/>
                  <a:pt x="580" y="148"/>
                </a:cubicBezTo>
                <a:cubicBezTo>
                  <a:pt x="580" y="145"/>
                  <a:pt x="585" y="140"/>
                  <a:pt x="586" y="144"/>
                </a:cubicBezTo>
                <a:cubicBezTo>
                  <a:pt x="587" y="148"/>
                  <a:pt x="592" y="154"/>
                  <a:pt x="591" y="157"/>
                </a:cubicBezTo>
                <a:cubicBezTo>
                  <a:pt x="591" y="158"/>
                  <a:pt x="591" y="163"/>
                  <a:pt x="592" y="166"/>
                </a:cubicBezTo>
                <a:cubicBezTo>
                  <a:pt x="591" y="167"/>
                  <a:pt x="591" y="167"/>
                  <a:pt x="590" y="167"/>
                </a:cubicBezTo>
                <a:cubicBezTo>
                  <a:pt x="590" y="167"/>
                  <a:pt x="587" y="166"/>
                  <a:pt x="586" y="162"/>
                </a:cubicBezTo>
                <a:cubicBezTo>
                  <a:pt x="585" y="158"/>
                  <a:pt x="587" y="154"/>
                  <a:pt x="585" y="153"/>
                </a:cubicBezTo>
                <a:cubicBezTo>
                  <a:pt x="582" y="152"/>
                  <a:pt x="575" y="153"/>
                  <a:pt x="574" y="156"/>
                </a:cubicBezTo>
                <a:cubicBezTo>
                  <a:pt x="573" y="159"/>
                  <a:pt x="572" y="164"/>
                  <a:pt x="574" y="166"/>
                </a:cubicBezTo>
                <a:cubicBezTo>
                  <a:pt x="576" y="169"/>
                  <a:pt x="581" y="174"/>
                  <a:pt x="577" y="172"/>
                </a:cubicBezTo>
                <a:cubicBezTo>
                  <a:pt x="572" y="171"/>
                  <a:pt x="566" y="170"/>
                  <a:pt x="562" y="173"/>
                </a:cubicBezTo>
                <a:cubicBezTo>
                  <a:pt x="559" y="175"/>
                  <a:pt x="554" y="181"/>
                  <a:pt x="554" y="181"/>
                </a:cubicBezTo>
                <a:cubicBezTo>
                  <a:pt x="554" y="181"/>
                  <a:pt x="543" y="182"/>
                  <a:pt x="543" y="185"/>
                </a:cubicBezTo>
                <a:cubicBezTo>
                  <a:pt x="543" y="188"/>
                  <a:pt x="543" y="192"/>
                  <a:pt x="539" y="192"/>
                </a:cubicBezTo>
                <a:cubicBezTo>
                  <a:pt x="535" y="192"/>
                  <a:pt x="530" y="194"/>
                  <a:pt x="525" y="194"/>
                </a:cubicBezTo>
                <a:cubicBezTo>
                  <a:pt x="520" y="195"/>
                  <a:pt x="520" y="198"/>
                  <a:pt x="514" y="198"/>
                </a:cubicBezTo>
                <a:cubicBezTo>
                  <a:pt x="508" y="198"/>
                  <a:pt x="507" y="201"/>
                  <a:pt x="513" y="203"/>
                </a:cubicBezTo>
                <a:cubicBezTo>
                  <a:pt x="519" y="204"/>
                  <a:pt x="528" y="208"/>
                  <a:pt x="528" y="213"/>
                </a:cubicBezTo>
                <a:cubicBezTo>
                  <a:pt x="529" y="217"/>
                  <a:pt x="528" y="222"/>
                  <a:pt x="526" y="227"/>
                </a:cubicBezTo>
                <a:cubicBezTo>
                  <a:pt x="525" y="230"/>
                  <a:pt x="516" y="227"/>
                  <a:pt x="510" y="227"/>
                </a:cubicBezTo>
                <a:cubicBezTo>
                  <a:pt x="505" y="227"/>
                  <a:pt x="494" y="225"/>
                  <a:pt x="489" y="227"/>
                </a:cubicBezTo>
                <a:cubicBezTo>
                  <a:pt x="485" y="229"/>
                  <a:pt x="486" y="239"/>
                  <a:pt x="488" y="244"/>
                </a:cubicBezTo>
                <a:cubicBezTo>
                  <a:pt x="489" y="249"/>
                  <a:pt x="487" y="251"/>
                  <a:pt x="485" y="253"/>
                </a:cubicBezTo>
                <a:cubicBezTo>
                  <a:pt x="484" y="254"/>
                  <a:pt x="483" y="259"/>
                  <a:pt x="486" y="261"/>
                </a:cubicBezTo>
                <a:cubicBezTo>
                  <a:pt x="488" y="263"/>
                  <a:pt x="490" y="268"/>
                  <a:pt x="492" y="269"/>
                </a:cubicBezTo>
                <a:cubicBezTo>
                  <a:pt x="494" y="269"/>
                  <a:pt x="500" y="267"/>
                  <a:pt x="502" y="270"/>
                </a:cubicBezTo>
                <a:cubicBezTo>
                  <a:pt x="504" y="273"/>
                  <a:pt x="507" y="279"/>
                  <a:pt x="508" y="278"/>
                </a:cubicBezTo>
                <a:cubicBezTo>
                  <a:pt x="509" y="276"/>
                  <a:pt x="511" y="269"/>
                  <a:pt x="513" y="271"/>
                </a:cubicBezTo>
                <a:cubicBezTo>
                  <a:pt x="516" y="272"/>
                  <a:pt x="521" y="270"/>
                  <a:pt x="525" y="270"/>
                </a:cubicBezTo>
                <a:cubicBezTo>
                  <a:pt x="529" y="270"/>
                  <a:pt x="531" y="264"/>
                  <a:pt x="535" y="262"/>
                </a:cubicBezTo>
                <a:cubicBezTo>
                  <a:pt x="539" y="259"/>
                  <a:pt x="537" y="259"/>
                  <a:pt x="535" y="256"/>
                </a:cubicBezTo>
                <a:cubicBezTo>
                  <a:pt x="534" y="253"/>
                  <a:pt x="539" y="249"/>
                  <a:pt x="542" y="246"/>
                </a:cubicBezTo>
                <a:cubicBezTo>
                  <a:pt x="545" y="242"/>
                  <a:pt x="551" y="245"/>
                  <a:pt x="552" y="241"/>
                </a:cubicBezTo>
                <a:cubicBezTo>
                  <a:pt x="553" y="237"/>
                  <a:pt x="554" y="230"/>
                  <a:pt x="557" y="231"/>
                </a:cubicBezTo>
                <a:cubicBezTo>
                  <a:pt x="561" y="231"/>
                  <a:pt x="566" y="234"/>
                  <a:pt x="569" y="234"/>
                </a:cubicBezTo>
                <a:cubicBezTo>
                  <a:pt x="572" y="234"/>
                  <a:pt x="578" y="229"/>
                  <a:pt x="580" y="228"/>
                </a:cubicBezTo>
                <a:cubicBezTo>
                  <a:pt x="581" y="227"/>
                  <a:pt x="588" y="228"/>
                  <a:pt x="589" y="233"/>
                </a:cubicBezTo>
                <a:cubicBezTo>
                  <a:pt x="590" y="237"/>
                  <a:pt x="598" y="243"/>
                  <a:pt x="599" y="244"/>
                </a:cubicBezTo>
                <a:cubicBezTo>
                  <a:pt x="601" y="245"/>
                  <a:pt x="612" y="250"/>
                  <a:pt x="614" y="252"/>
                </a:cubicBezTo>
                <a:cubicBezTo>
                  <a:pt x="616" y="253"/>
                  <a:pt x="619" y="258"/>
                  <a:pt x="620" y="262"/>
                </a:cubicBezTo>
                <a:cubicBezTo>
                  <a:pt x="621" y="266"/>
                  <a:pt x="626" y="271"/>
                  <a:pt x="626" y="268"/>
                </a:cubicBezTo>
                <a:cubicBezTo>
                  <a:pt x="626" y="264"/>
                  <a:pt x="621" y="252"/>
                  <a:pt x="624" y="253"/>
                </a:cubicBezTo>
                <a:cubicBezTo>
                  <a:pt x="627" y="254"/>
                  <a:pt x="630" y="252"/>
                  <a:pt x="630" y="252"/>
                </a:cubicBezTo>
                <a:cubicBezTo>
                  <a:pt x="630" y="252"/>
                  <a:pt x="622" y="245"/>
                  <a:pt x="619" y="244"/>
                </a:cubicBezTo>
                <a:cubicBezTo>
                  <a:pt x="616" y="242"/>
                  <a:pt x="610" y="239"/>
                  <a:pt x="608" y="233"/>
                </a:cubicBezTo>
                <a:cubicBezTo>
                  <a:pt x="605" y="228"/>
                  <a:pt x="598" y="227"/>
                  <a:pt x="599" y="222"/>
                </a:cubicBezTo>
                <a:cubicBezTo>
                  <a:pt x="599" y="217"/>
                  <a:pt x="605" y="220"/>
                  <a:pt x="608" y="224"/>
                </a:cubicBezTo>
                <a:cubicBezTo>
                  <a:pt x="612" y="229"/>
                  <a:pt x="621" y="235"/>
                  <a:pt x="624" y="238"/>
                </a:cubicBezTo>
                <a:cubicBezTo>
                  <a:pt x="627" y="242"/>
                  <a:pt x="632" y="244"/>
                  <a:pt x="633" y="248"/>
                </a:cubicBezTo>
                <a:cubicBezTo>
                  <a:pt x="634" y="253"/>
                  <a:pt x="638" y="258"/>
                  <a:pt x="640" y="261"/>
                </a:cubicBezTo>
                <a:cubicBezTo>
                  <a:pt x="641" y="263"/>
                  <a:pt x="643" y="279"/>
                  <a:pt x="644" y="282"/>
                </a:cubicBezTo>
                <a:cubicBezTo>
                  <a:pt x="645" y="284"/>
                  <a:pt x="652" y="277"/>
                  <a:pt x="654" y="275"/>
                </a:cubicBezTo>
                <a:cubicBezTo>
                  <a:pt x="656" y="273"/>
                  <a:pt x="660" y="272"/>
                  <a:pt x="660" y="268"/>
                </a:cubicBezTo>
                <a:cubicBezTo>
                  <a:pt x="660" y="264"/>
                  <a:pt x="655" y="260"/>
                  <a:pt x="653" y="259"/>
                </a:cubicBezTo>
                <a:cubicBezTo>
                  <a:pt x="651" y="257"/>
                  <a:pt x="657" y="256"/>
                  <a:pt x="659" y="254"/>
                </a:cubicBezTo>
                <a:cubicBezTo>
                  <a:pt x="661" y="252"/>
                  <a:pt x="664" y="249"/>
                  <a:pt x="666" y="252"/>
                </a:cubicBezTo>
                <a:cubicBezTo>
                  <a:pt x="668" y="255"/>
                  <a:pt x="667" y="267"/>
                  <a:pt x="668" y="269"/>
                </a:cubicBezTo>
                <a:cubicBezTo>
                  <a:pt x="669" y="271"/>
                  <a:pt x="677" y="275"/>
                  <a:pt x="679" y="278"/>
                </a:cubicBezTo>
                <a:cubicBezTo>
                  <a:pt x="680" y="280"/>
                  <a:pt x="687" y="282"/>
                  <a:pt x="688" y="280"/>
                </a:cubicBezTo>
                <a:cubicBezTo>
                  <a:pt x="689" y="279"/>
                  <a:pt x="695" y="282"/>
                  <a:pt x="697" y="282"/>
                </a:cubicBezTo>
                <a:cubicBezTo>
                  <a:pt x="698" y="283"/>
                  <a:pt x="703" y="282"/>
                  <a:pt x="706" y="281"/>
                </a:cubicBezTo>
                <a:cubicBezTo>
                  <a:pt x="709" y="280"/>
                  <a:pt x="711" y="277"/>
                  <a:pt x="711" y="284"/>
                </a:cubicBezTo>
                <a:cubicBezTo>
                  <a:pt x="711" y="290"/>
                  <a:pt x="711" y="300"/>
                  <a:pt x="707" y="305"/>
                </a:cubicBezTo>
                <a:cubicBezTo>
                  <a:pt x="704" y="310"/>
                  <a:pt x="705" y="313"/>
                  <a:pt x="701" y="313"/>
                </a:cubicBezTo>
                <a:cubicBezTo>
                  <a:pt x="700" y="312"/>
                  <a:pt x="698" y="312"/>
                  <a:pt x="697" y="313"/>
                </a:cubicBezTo>
                <a:cubicBezTo>
                  <a:pt x="696" y="310"/>
                  <a:pt x="694" y="308"/>
                  <a:pt x="692" y="309"/>
                </a:cubicBezTo>
                <a:cubicBezTo>
                  <a:pt x="687" y="310"/>
                  <a:pt x="681" y="310"/>
                  <a:pt x="678" y="316"/>
                </a:cubicBezTo>
                <a:cubicBezTo>
                  <a:pt x="674" y="322"/>
                  <a:pt x="672" y="323"/>
                  <a:pt x="671" y="320"/>
                </a:cubicBezTo>
                <a:cubicBezTo>
                  <a:pt x="671" y="318"/>
                  <a:pt x="682" y="310"/>
                  <a:pt x="681" y="307"/>
                </a:cubicBezTo>
                <a:cubicBezTo>
                  <a:pt x="679" y="305"/>
                  <a:pt x="670" y="305"/>
                  <a:pt x="665" y="305"/>
                </a:cubicBezTo>
                <a:cubicBezTo>
                  <a:pt x="659" y="305"/>
                  <a:pt x="655" y="301"/>
                  <a:pt x="651" y="299"/>
                </a:cubicBezTo>
                <a:cubicBezTo>
                  <a:pt x="647" y="298"/>
                  <a:pt x="645" y="309"/>
                  <a:pt x="641" y="314"/>
                </a:cubicBezTo>
                <a:cubicBezTo>
                  <a:pt x="637" y="319"/>
                  <a:pt x="631" y="311"/>
                  <a:pt x="627" y="311"/>
                </a:cubicBezTo>
                <a:cubicBezTo>
                  <a:pt x="623" y="310"/>
                  <a:pt x="616" y="303"/>
                  <a:pt x="616" y="303"/>
                </a:cubicBezTo>
                <a:cubicBezTo>
                  <a:pt x="616" y="303"/>
                  <a:pt x="608" y="299"/>
                  <a:pt x="605" y="299"/>
                </a:cubicBezTo>
                <a:cubicBezTo>
                  <a:pt x="602" y="299"/>
                  <a:pt x="596" y="292"/>
                  <a:pt x="594" y="292"/>
                </a:cubicBezTo>
                <a:cubicBezTo>
                  <a:pt x="593" y="292"/>
                  <a:pt x="588" y="287"/>
                  <a:pt x="591" y="285"/>
                </a:cubicBezTo>
                <a:cubicBezTo>
                  <a:pt x="595" y="283"/>
                  <a:pt x="602" y="288"/>
                  <a:pt x="598" y="276"/>
                </a:cubicBezTo>
                <a:cubicBezTo>
                  <a:pt x="594" y="265"/>
                  <a:pt x="583" y="266"/>
                  <a:pt x="580" y="268"/>
                </a:cubicBezTo>
                <a:cubicBezTo>
                  <a:pt x="577" y="269"/>
                  <a:pt x="555" y="268"/>
                  <a:pt x="553" y="268"/>
                </a:cubicBezTo>
                <a:cubicBezTo>
                  <a:pt x="551" y="268"/>
                  <a:pt x="538" y="273"/>
                  <a:pt x="534" y="275"/>
                </a:cubicBezTo>
                <a:cubicBezTo>
                  <a:pt x="530" y="277"/>
                  <a:pt x="523" y="280"/>
                  <a:pt x="521" y="281"/>
                </a:cubicBezTo>
                <a:cubicBezTo>
                  <a:pt x="519" y="282"/>
                  <a:pt x="510" y="278"/>
                  <a:pt x="506" y="281"/>
                </a:cubicBezTo>
                <a:cubicBezTo>
                  <a:pt x="500" y="284"/>
                  <a:pt x="495" y="290"/>
                  <a:pt x="494" y="290"/>
                </a:cubicBezTo>
                <a:cubicBezTo>
                  <a:pt x="493" y="290"/>
                  <a:pt x="489" y="293"/>
                  <a:pt x="486" y="302"/>
                </a:cubicBezTo>
                <a:cubicBezTo>
                  <a:pt x="483" y="310"/>
                  <a:pt x="487" y="317"/>
                  <a:pt x="481" y="320"/>
                </a:cubicBezTo>
                <a:cubicBezTo>
                  <a:pt x="476" y="322"/>
                  <a:pt x="465" y="327"/>
                  <a:pt x="462" y="331"/>
                </a:cubicBezTo>
                <a:cubicBezTo>
                  <a:pt x="458" y="335"/>
                  <a:pt x="455" y="353"/>
                  <a:pt x="450" y="360"/>
                </a:cubicBezTo>
                <a:cubicBezTo>
                  <a:pt x="446" y="367"/>
                  <a:pt x="450" y="374"/>
                  <a:pt x="451" y="378"/>
                </a:cubicBezTo>
                <a:cubicBezTo>
                  <a:pt x="452" y="383"/>
                  <a:pt x="456" y="391"/>
                  <a:pt x="450" y="399"/>
                </a:cubicBezTo>
                <a:cubicBezTo>
                  <a:pt x="445" y="407"/>
                  <a:pt x="446" y="411"/>
                  <a:pt x="443" y="411"/>
                </a:cubicBezTo>
                <a:cubicBezTo>
                  <a:pt x="441" y="412"/>
                  <a:pt x="446" y="414"/>
                  <a:pt x="447" y="420"/>
                </a:cubicBezTo>
                <a:cubicBezTo>
                  <a:pt x="447" y="425"/>
                  <a:pt x="442" y="431"/>
                  <a:pt x="451" y="436"/>
                </a:cubicBezTo>
                <a:cubicBezTo>
                  <a:pt x="460" y="441"/>
                  <a:pt x="468" y="441"/>
                  <a:pt x="471" y="448"/>
                </a:cubicBezTo>
                <a:cubicBezTo>
                  <a:pt x="473" y="454"/>
                  <a:pt x="481" y="469"/>
                  <a:pt x="481" y="469"/>
                </a:cubicBezTo>
                <a:cubicBezTo>
                  <a:pt x="481" y="469"/>
                  <a:pt x="489" y="478"/>
                  <a:pt x="493" y="482"/>
                </a:cubicBezTo>
                <a:cubicBezTo>
                  <a:pt x="497" y="486"/>
                  <a:pt x="498" y="484"/>
                  <a:pt x="499" y="480"/>
                </a:cubicBezTo>
                <a:cubicBezTo>
                  <a:pt x="500" y="476"/>
                  <a:pt x="506" y="475"/>
                  <a:pt x="512" y="475"/>
                </a:cubicBezTo>
                <a:cubicBezTo>
                  <a:pt x="519" y="475"/>
                  <a:pt x="523" y="477"/>
                  <a:pt x="530" y="475"/>
                </a:cubicBezTo>
                <a:cubicBezTo>
                  <a:pt x="536" y="474"/>
                  <a:pt x="541" y="465"/>
                  <a:pt x="543" y="464"/>
                </a:cubicBezTo>
                <a:cubicBezTo>
                  <a:pt x="545" y="463"/>
                  <a:pt x="555" y="461"/>
                  <a:pt x="561" y="465"/>
                </a:cubicBezTo>
                <a:cubicBezTo>
                  <a:pt x="566" y="469"/>
                  <a:pt x="565" y="475"/>
                  <a:pt x="568" y="479"/>
                </a:cubicBezTo>
                <a:cubicBezTo>
                  <a:pt x="571" y="483"/>
                  <a:pt x="577" y="481"/>
                  <a:pt x="581" y="477"/>
                </a:cubicBezTo>
                <a:cubicBezTo>
                  <a:pt x="585" y="473"/>
                  <a:pt x="583" y="475"/>
                  <a:pt x="588" y="478"/>
                </a:cubicBezTo>
                <a:cubicBezTo>
                  <a:pt x="592" y="481"/>
                  <a:pt x="595" y="484"/>
                  <a:pt x="590" y="489"/>
                </a:cubicBezTo>
                <a:cubicBezTo>
                  <a:pt x="586" y="494"/>
                  <a:pt x="588" y="501"/>
                  <a:pt x="585" y="509"/>
                </a:cubicBezTo>
                <a:cubicBezTo>
                  <a:pt x="582" y="516"/>
                  <a:pt x="587" y="516"/>
                  <a:pt x="592" y="519"/>
                </a:cubicBezTo>
                <a:cubicBezTo>
                  <a:pt x="597" y="522"/>
                  <a:pt x="600" y="542"/>
                  <a:pt x="602" y="546"/>
                </a:cubicBezTo>
                <a:cubicBezTo>
                  <a:pt x="605" y="549"/>
                  <a:pt x="601" y="560"/>
                  <a:pt x="603" y="565"/>
                </a:cubicBezTo>
                <a:cubicBezTo>
                  <a:pt x="606" y="571"/>
                  <a:pt x="607" y="575"/>
                  <a:pt x="603" y="578"/>
                </a:cubicBezTo>
                <a:cubicBezTo>
                  <a:pt x="600" y="581"/>
                  <a:pt x="595" y="587"/>
                  <a:pt x="594" y="597"/>
                </a:cubicBezTo>
                <a:cubicBezTo>
                  <a:pt x="593" y="607"/>
                  <a:pt x="595" y="614"/>
                  <a:pt x="596" y="617"/>
                </a:cubicBezTo>
                <a:cubicBezTo>
                  <a:pt x="597" y="620"/>
                  <a:pt x="601" y="629"/>
                  <a:pt x="603" y="632"/>
                </a:cubicBezTo>
                <a:cubicBezTo>
                  <a:pt x="604" y="635"/>
                  <a:pt x="611" y="641"/>
                  <a:pt x="611" y="646"/>
                </a:cubicBezTo>
                <a:cubicBezTo>
                  <a:pt x="611" y="651"/>
                  <a:pt x="604" y="659"/>
                  <a:pt x="606" y="661"/>
                </a:cubicBezTo>
                <a:cubicBezTo>
                  <a:pt x="608" y="664"/>
                  <a:pt x="608" y="668"/>
                  <a:pt x="612" y="671"/>
                </a:cubicBezTo>
                <a:cubicBezTo>
                  <a:pt x="615" y="674"/>
                  <a:pt x="615" y="682"/>
                  <a:pt x="615" y="682"/>
                </a:cubicBezTo>
                <a:cubicBezTo>
                  <a:pt x="615" y="682"/>
                  <a:pt x="616" y="685"/>
                  <a:pt x="616" y="689"/>
                </a:cubicBezTo>
                <a:cubicBezTo>
                  <a:pt x="615" y="694"/>
                  <a:pt x="615" y="697"/>
                  <a:pt x="619" y="698"/>
                </a:cubicBezTo>
                <a:cubicBezTo>
                  <a:pt x="623" y="700"/>
                  <a:pt x="626" y="700"/>
                  <a:pt x="628" y="698"/>
                </a:cubicBezTo>
                <a:cubicBezTo>
                  <a:pt x="630" y="696"/>
                  <a:pt x="639" y="691"/>
                  <a:pt x="644" y="691"/>
                </a:cubicBezTo>
                <a:cubicBezTo>
                  <a:pt x="649" y="691"/>
                  <a:pt x="656" y="692"/>
                  <a:pt x="662" y="687"/>
                </a:cubicBezTo>
                <a:cubicBezTo>
                  <a:pt x="668" y="683"/>
                  <a:pt x="676" y="672"/>
                  <a:pt x="679" y="669"/>
                </a:cubicBezTo>
                <a:cubicBezTo>
                  <a:pt x="682" y="665"/>
                  <a:pt x="689" y="659"/>
                  <a:pt x="689" y="655"/>
                </a:cubicBezTo>
                <a:cubicBezTo>
                  <a:pt x="688" y="652"/>
                  <a:pt x="685" y="647"/>
                  <a:pt x="688" y="644"/>
                </a:cubicBezTo>
                <a:cubicBezTo>
                  <a:pt x="691" y="642"/>
                  <a:pt x="701" y="640"/>
                  <a:pt x="702" y="637"/>
                </a:cubicBezTo>
                <a:cubicBezTo>
                  <a:pt x="703" y="634"/>
                  <a:pt x="701" y="623"/>
                  <a:pt x="700" y="621"/>
                </a:cubicBezTo>
                <a:cubicBezTo>
                  <a:pt x="700" y="619"/>
                  <a:pt x="703" y="614"/>
                  <a:pt x="706" y="609"/>
                </a:cubicBezTo>
                <a:cubicBezTo>
                  <a:pt x="710" y="604"/>
                  <a:pt x="717" y="598"/>
                  <a:pt x="718" y="596"/>
                </a:cubicBezTo>
                <a:cubicBezTo>
                  <a:pt x="720" y="594"/>
                  <a:pt x="727" y="587"/>
                  <a:pt x="728" y="581"/>
                </a:cubicBezTo>
                <a:cubicBezTo>
                  <a:pt x="729" y="574"/>
                  <a:pt x="727" y="567"/>
                  <a:pt x="729" y="563"/>
                </a:cubicBezTo>
                <a:cubicBezTo>
                  <a:pt x="731" y="560"/>
                  <a:pt x="730" y="557"/>
                  <a:pt x="727" y="554"/>
                </a:cubicBezTo>
                <a:cubicBezTo>
                  <a:pt x="724" y="550"/>
                  <a:pt x="724" y="541"/>
                  <a:pt x="723" y="539"/>
                </a:cubicBezTo>
                <a:cubicBezTo>
                  <a:pt x="722" y="537"/>
                  <a:pt x="725" y="524"/>
                  <a:pt x="727" y="523"/>
                </a:cubicBezTo>
                <a:cubicBezTo>
                  <a:pt x="729" y="521"/>
                  <a:pt x="734" y="511"/>
                  <a:pt x="737" y="507"/>
                </a:cubicBezTo>
                <a:cubicBezTo>
                  <a:pt x="740" y="502"/>
                  <a:pt x="748" y="487"/>
                  <a:pt x="752" y="486"/>
                </a:cubicBezTo>
                <a:cubicBezTo>
                  <a:pt x="755" y="485"/>
                  <a:pt x="761" y="477"/>
                  <a:pt x="761" y="472"/>
                </a:cubicBezTo>
                <a:cubicBezTo>
                  <a:pt x="762" y="468"/>
                  <a:pt x="771" y="450"/>
                  <a:pt x="771" y="447"/>
                </a:cubicBezTo>
                <a:cubicBezTo>
                  <a:pt x="772" y="443"/>
                  <a:pt x="775" y="431"/>
                  <a:pt x="774" y="428"/>
                </a:cubicBezTo>
                <a:cubicBezTo>
                  <a:pt x="773" y="425"/>
                  <a:pt x="760" y="433"/>
                  <a:pt x="759" y="434"/>
                </a:cubicBezTo>
                <a:cubicBezTo>
                  <a:pt x="757" y="435"/>
                  <a:pt x="753" y="439"/>
                  <a:pt x="747" y="439"/>
                </a:cubicBezTo>
                <a:cubicBezTo>
                  <a:pt x="742" y="438"/>
                  <a:pt x="745" y="432"/>
                  <a:pt x="744" y="429"/>
                </a:cubicBezTo>
                <a:cubicBezTo>
                  <a:pt x="744" y="426"/>
                  <a:pt x="738" y="414"/>
                  <a:pt x="737" y="414"/>
                </a:cubicBezTo>
                <a:cubicBezTo>
                  <a:pt x="736" y="413"/>
                  <a:pt x="732" y="407"/>
                  <a:pt x="730" y="401"/>
                </a:cubicBezTo>
                <a:cubicBezTo>
                  <a:pt x="728" y="395"/>
                  <a:pt x="721" y="391"/>
                  <a:pt x="718" y="386"/>
                </a:cubicBezTo>
                <a:cubicBezTo>
                  <a:pt x="715" y="381"/>
                  <a:pt x="718" y="367"/>
                  <a:pt x="715" y="360"/>
                </a:cubicBezTo>
                <a:cubicBezTo>
                  <a:pt x="712" y="352"/>
                  <a:pt x="709" y="343"/>
                  <a:pt x="707" y="336"/>
                </a:cubicBezTo>
                <a:cubicBezTo>
                  <a:pt x="706" y="335"/>
                  <a:pt x="705" y="333"/>
                  <a:pt x="704" y="331"/>
                </a:cubicBezTo>
                <a:cubicBezTo>
                  <a:pt x="708" y="330"/>
                  <a:pt x="713" y="329"/>
                  <a:pt x="713" y="331"/>
                </a:cubicBezTo>
                <a:cubicBezTo>
                  <a:pt x="714" y="335"/>
                  <a:pt x="718" y="343"/>
                  <a:pt x="719" y="349"/>
                </a:cubicBezTo>
                <a:cubicBezTo>
                  <a:pt x="720" y="354"/>
                  <a:pt x="724" y="352"/>
                  <a:pt x="724" y="357"/>
                </a:cubicBezTo>
                <a:cubicBezTo>
                  <a:pt x="725" y="363"/>
                  <a:pt x="728" y="375"/>
                  <a:pt x="730" y="376"/>
                </a:cubicBezTo>
                <a:cubicBezTo>
                  <a:pt x="731" y="378"/>
                  <a:pt x="737" y="386"/>
                  <a:pt x="738" y="389"/>
                </a:cubicBezTo>
                <a:cubicBezTo>
                  <a:pt x="739" y="392"/>
                  <a:pt x="741" y="396"/>
                  <a:pt x="742" y="404"/>
                </a:cubicBezTo>
                <a:cubicBezTo>
                  <a:pt x="743" y="411"/>
                  <a:pt x="744" y="422"/>
                  <a:pt x="746" y="423"/>
                </a:cubicBezTo>
                <a:cubicBezTo>
                  <a:pt x="749" y="424"/>
                  <a:pt x="758" y="420"/>
                  <a:pt x="759" y="419"/>
                </a:cubicBezTo>
                <a:cubicBezTo>
                  <a:pt x="761" y="417"/>
                  <a:pt x="771" y="409"/>
                  <a:pt x="775" y="409"/>
                </a:cubicBezTo>
                <a:cubicBezTo>
                  <a:pt x="778" y="408"/>
                  <a:pt x="779" y="404"/>
                  <a:pt x="783" y="403"/>
                </a:cubicBezTo>
                <a:cubicBezTo>
                  <a:pt x="787" y="401"/>
                  <a:pt x="790" y="396"/>
                  <a:pt x="793" y="392"/>
                </a:cubicBezTo>
                <a:cubicBezTo>
                  <a:pt x="796" y="388"/>
                  <a:pt x="799" y="379"/>
                  <a:pt x="800" y="375"/>
                </a:cubicBezTo>
                <a:cubicBezTo>
                  <a:pt x="801" y="372"/>
                  <a:pt x="804" y="370"/>
                  <a:pt x="802" y="366"/>
                </a:cubicBezTo>
                <a:cubicBezTo>
                  <a:pt x="801" y="362"/>
                  <a:pt x="795" y="356"/>
                  <a:pt x="793" y="356"/>
                </a:cubicBezTo>
                <a:cubicBezTo>
                  <a:pt x="791" y="355"/>
                  <a:pt x="791" y="349"/>
                  <a:pt x="790" y="349"/>
                </a:cubicBezTo>
                <a:cubicBezTo>
                  <a:pt x="788" y="349"/>
                  <a:pt x="789" y="352"/>
                  <a:pt x="786" y="354"/>
                </a:cubicBezTo>
                <a:cubicBezTo>
                  <a:pt x="783" y="357"/>
                  <a:pt x="780" y="361"/>
                  <a:pt x="778" y="360"/>
                </a:cubicBezTo>
                <a:cubicBezTo>
                  <a:pt x="776" y="359"/>
                  <a:pt x="779" y="357"/>
                  <a:pt x="776" y="352"/>
                </a:cubicBezTo>
                <a:cubicBezTo>
                  <a:pt x="772" y="348"/>
                  <a:pt x="771" y="347"/>
                  <a:pt x="771" y="343"/>
                </a:cubicBezTo>
                <a:cubicBezTo>
                  <a:pt x="771" y="340"/>
                  <a:pt x="764" y="333"/>
                  <a:pt x="763" y="328"/>
                </a:cubicBezTo>
                <a:cubicBezTo>
                  <a:pt x="762" y="323"/>
                  <a:pt x="768" y="317"/>
                  <a:pt x="769" y="321"/>
                </a:cubicBezTo>
                <a:cubicBezTo>
                  <a:pt x="771" y="326"/>
                  <a:pt x="772" y="333"/>
                  <a:pt x="776" y="336"/>
                </a:cubicBezTo>
                <a:cubicBezTo>
                  <a:pt x="780" y="339"/>
                  <a:pt x="784" y="344"/>
                  <a:pt x="785" y="345"/>
                </a:cubicBezTo>
                <a:cubicBezTo>
                  <a:pt x="787" y="346"/>
                  <a:pt x="791" y="340"/>
                  <a:pt x="792" y="341"/>
                </a:cubicBezTo>
                <a:cubicBezTo>
                  <a:pt x="794" y="342"/>
                  <a:pt x="797" y="351"/>
                  <a:pt x="799" y="353"/>
                </a:cubicBezTo>
                <a:cubicBezTo>
                  <a:pt x="802" y="354"/>
                  <a:pt x="809" y="355"/>
                  <a:pt x="810" y="355"/>
                </a:cubicBezTo>
                <a:cubicBezTo>
                  <a:pt x="811" y="355"/>
                  <a:pt x="816" y="356"/>
                  <a:pt x="817" y="353"/>
                </a:cubicBezTo>
                <a:cubicBezTo>
                  <a:pt x="818" y="351"/>
                  <a:pt x="822" y="349"/>
                  <a:pt x="825" y="348"/>
                </a:cubicBezTo>
                <a:cubicBezTo>
                  <a:pt x="830" y="371"/>
                  <a:pt x="832" y="396"/>
                  <a:pt x="832" y="421"/>
                </a:cubicBezTo>
                <a:cubicBezTo>
                  <a:pt x="832" y="648"/>
                  <a:pt x="647" y="832"/>
                  <a:pt x="421" y="832"/>
                </a:cubicBezTo>
                <a:close/>
                <a:moveTo>
                  <a:pt x="153" y="225"/>
                </a:moveTo>
                <a:cubicBezTo>
                  <a:pt x="151" y="226"/>
                  <a:pt x="148" y="224"/>
                  <a:pt x="148" y="220"/>
                </a:cubicBezTo>
                <a:cubicBezTo>
                  <a:pt x="148" y="217"/>
                  <a:pt x="145" y="227"/>
                  <a:pt x="146" y="230"/>
                </a:cubicBezTo>
                <a:cubicBezTo>
                  <a:pt x="147" y="233"/>
                  <a:pt x="142" y="237"/>
                  <a:pt x="141" y="237"/>
                </a:cubicBezTo>
                <a:cubicBezTo>
                  <a:pt x="139" y="237"/>
                  <a:pt x="138" y="232"/>
                  <a:pt x="139" y="228"/>
                </a:cubicBezTo>
                <a:cubicBezTo>
                  <a:pt x="140" y="223"/>
                  <a:pt x="137" y="220"/>
                  <a:pt x="133" y="220"/>
                </a:cubicBezTo>
                <a:cubicBezTo>
                  <a:pt x="129" y="221"/>
                  <a:pt x="126" y="226"/>
                  <a:pt x="125" y="227"/>
                </a:cubicBezTo>
                <a:cubicBezTo>
                  <a:pt x="123" y="229"/>
                  <a:pt x="122" y="237"/>
                  <a:pt x="123" y="239"/>
                </a:cubicBezTo>
                <a:cubicBezTo>
                  <a:pt x="123" y="241"/>
                  <a:pt x="123" y="248"/>
                  <a:pt x="119" y="248"/>
                </a:cubicBezTo>
                <a:cubicBezTo>
                  <a:pt x="115" y="248"/>
                  <a:pt x="117" y="239"/>
                  <a:pt x="117" y="236"/>
                </a:cubicBezTo>
                <a:cubicBezTo>
                  <a:pt x="118" y="233"/>
                  <a:pt x="117" y="226"/>
                  <a:pt x="119" y="222"/>
                </a:cubicBezTo>
                <a:cubicBezTo>
                  <a:pt x="120" y="218"/>
                  <a:pt x="125" y="216"/>
                  <a:pt x="128" y="215"/>
                </a:cubicBezTo>
                <a:cubicBezTo>
                  <a:pt x="131" y="215"/>
                  <a:pt x="138" y="217"/>
                  <a:pt x="139" y="217"/>
                </a:cubicBezTo>
                <a:cubicBezTo>
                  <a:pt x="140" y="216"/>
                  <a:pt x="146" y="216"/>
                  <a:pt x="149" y="216"/>
                </a:cubicBezTo>
                <a:cubicBezTo>
                  <a:pt x="151" y="216"/>
                  <a:pt x="155" y="225"/>
                  <a:pt x="153" y="225"/>
                </a:cubicBezTo>
                <a:close/>
                <a:moveTo>
                  <a:pt x="160" y="226"/>
                </a:moveTo>
                <a:cubicBezTo>
                  <a:pt x="161" y="227"/>
                  <a:pt x="170" y="224"/>
                  <a:pt x="171" y="227"/>
                </a:cubicBezTo>
                <a:cubicBezTo>
                  <a:pt x="173" y="229"/>
                  <a:pt x="169" y="230"/>
                  <a:pt x="165" y="232"/>
                </a:cubicBezTo>
                <a:cubicBezTo>
                  <a:pt x="161" y="234"/>
                  <a:pt x="160" y="234"/>
                  <a:pt x="158" y="237"/>
                </a:cubicBezTo>
                <a:cubicBezTo>
                  <a:pt x="156" y="239"/>
                  <a:pt x="151" y="241"/>
                  <a:pt x="148" y="244"/>
                </a:cubicBezTo>
                <a:cubicBezTo>
                  <a:pt x="146" y="247"/>
                  <a:pt x="141" y="249"/>
                  <a:pt x="141" y="247"/>
                </a:cubicBezTo>
                <a:cubicBezTo>
                  <a:pt x="140" y="244"/>
                  <a:pt x="141" y="245"/>
                  <a:pt x="142" y="244"/>
                </a:cubicBezTo>
                <a:cubicBezTo>
                  <a:pt x="142" y="242"/>
                  <a:pt x="149" y="238"/>
                  <a:pt x="149" y="238"/>
                </a:cubicBezTo>
                <a:cubicBezTo>
                  <a:pt x="149" y="238"/>
                  <a:pt x="159" y="226"/>
                  <a:pt x="160" y="226"/>
                </a:cubicBezTo>
                <a:close/>
                <a:moveTo>
                  <a:pt x="129" y="212"/>
                </a:moveTo>
                <a:cubicBezTo>
                  <a:pt x="128" y="212"/>
                  <a:pt x="124" y="211"/>
                  <a:pt x="121" y="211"/>
                </a:cubicBezTo>
                <a:cubicBezTo>
                  <a:pt x="117" y="212"/>
                  <a:pt x="118" y="209"/>
                  <a:pt x="117" y="209"/>
                </a:cubicBezTo>
                <a:cubicBezTo>
                  <a:pt x="115" y="210"/>
                  <a:pt x="111" y="211"/>
                  <a:pt x="109" y="213"/>
                </a:cubicBezTo>
                <a:cubicBezTo>
                  <a:pt x="107" y="214"/>
                  <a:pt x="103" y="215"/>
                  <a:pt x="103" y="212"/>
                </a:cubicBezTo>
                <a:cubicBezTo>
                  <a:pt x="104" y="208"/>
                  <a:pt x="105" y="209"/>
                  <a:pt x="110" y="206"/>
                </a:cubicBezTo>
                <a:cubicBezTo>
                  <a:pt x="115" y="203"/>
                  <a:pt x="121" y="196"/>
                  <a:pt x="123" y="199"/>
                </a:cubicBezTo>
                <a:cubicBezTo>
                  <a:pt x="132" y="205"/>
                  <a:pt x="132" y="205"/>
                  <a:pt x="132" y="205"/>
                </a:cubicBezTo>
                <a:cubicBezTo>
                  <a:pt x="134" y="205"/>
                  <a:pt x="131" y="211"/>
                  <a:pt x="129" y="212"/>
                </a:cubicBezTo>
                <a:close/>
                <a:moveTo>
                  <a:pt x="704" y="499"/>
                </a:moveTo>
                <a:cubicBezTo>
                  <a:pt x="706" y="503"/>
                  <a:pt x="700" y="517"/>
                  <a:pt x="696" y="516"/>
                </a:cubicBezTo>
                <a:cubicBezTo>
                  <a:pt x="693" y="515"/>
                  <a:pt x="695" y="503"/>
                  <a:pt x="696" y="501"/>
                </a:cubicBezTo>
                <a:cubicBezTo>
                  <a:pt x="697" y="498"/>
                  <a:pt x="704" y="497"/>
                  <a:pt x="704" y="499"/>
                </a:cubicBezTo>
                <a:close/>
                <a:moveTo>
                  <a:pt x="480" y="167"/>
                </a:moveTo>
                <a:cubicBezTo>
                  <a:pt x="481" y="171"/>
                  <a:pt x="483" y="173"/>
                  <a:pt x="480" y="175"/>
                </a:cubicBezTo>
                <a:cubicBezTo>
                  <a:pt x="478" y="176"/>
                  <a:pt x="481" y="182"/>
                  <a:pt x="485" y="183"/>
                </a:cubicBezTo>
                <a:cubicBezTo>
                  <a:pt x="488" y="183"/>
                  <a:pt x="492" y="180"/>
                  <a:pt x="495" y="179"/>
                </a:cubicBezTo>
                <a:cubicBezTo>
                  <a:pt x="498" y="177"/>
                  <a:pt x="503" y="175"/>
                  <a:pt x="503" y="170"/>
                </a:cubicBezTo>
                <a:cubicBezTo>
                  <a:pt x="502" y="166"/>
                  <a:pt x="501" y="162"/>
                  <a:pt x="499" y="160"/>
                </a:cubicBezTo>
                <a:cubicBezTo>
                  <a:pt x="498" y="158"/>
                  <a:pt x="494" y="158"/>
                  <a:pt x="492" y="158"/>
                </a:cubicBezTo>
                <a:cubicBezTo>
                  <a:pt x="488" y="159"/>
                  <a:pt x="488" y="163"/>
                  <a:pt x="485" y="163"/>
                </a:cubicBezTo>
                <a:cubicBezTo>
                  <a:pt x="482" y="163"/>
                  <a:pt x="479" y="164"/>
                  <a:pt x="480" y="167"/>
                </a:cubicBezTo>
                <a:close/>
                <a:moveTo>
                  <a:pt x="279" y="93"/>
                </a:moveTo>
                <a:cubicBezTo>
                  <a:pt x="276" y="97"/>
                  <a:pt x="278" y="96"/>
                  <a:pt x="280" y="96"/>
                </a:cubicBezTo>
                <a:cubicBezTo>
                  <a:pt x="281" y="96"/>
                  <a:pt x="282" y="95"/>
                  <a:pt x="284" y="95"/>
                </a:cubicBezTo>
                <a:cubicBezTo>
                  <a:pt x="283" y="92"/>
                  <a:pt x="281" y="90"/>
                  <a:pt x="279" y="93"/>
                </a:cubicBezTo>
                <a:close/>
                <a:moveTo>
                  <a:pt x="506" y="162"/>
                </a:moveTo>
                <a:cubicBezTo>
                  <a:pt x="510" y="164"/>
                  <a:pt x="520" y="167"/>
                  <a:pt x="516" y="168"/>
                </a:cubicBezTo>
                <a:cubicBezTo>
                  <a:pt x="513" y="170"/>
                  <a:pt x="503" y="179"/>
                  <a:pt x="502" y="182"/>
                </a:cubicBezTo>
                <a:cubicBezTo>
                  <a:pt x="501" y="185"/>
                  <a:pt x="514" y="184"/>
                  <a:pt x="514" y="184"/>
                </a:cubicBezTo>
                <a:cubicBezTo>
                  <a:pt x="514" y="184"/>
                  <a:pt x="511" y="188"/>
                  <a:pt x="514" y="189"/>
                </a:cubicBezTo>
                <a:cubicBezTo>
                  <a:pt x="516" y="190"/>
                  <a:pt x="517" y="185"/>
                  <a:pt x="521" y="185"/>
                </a:cubicBezTo>
                <a:cubicBezTo>
                  <a:pt x="524" y="186"/>
                  <a:pt x="531" y="188"/>
                  <a:pt x="535" y="188"/>
                </a:cubicBezTo>
                <a:cubicBezTo>
                  <a:pt x="538" y="188"/>
                  <a:pt x="544" y="183"/>
                  <a:pt x="543" y="180"/>
                </a:cubicBezTo>
                <a:cubicBezTo>
                  <a:pt x="542" y="177"/>
                  <a:pt x="538" y="171"/>
                  <a:pt x="534" y="169"/>
                </a:cubicBezTo>
                <a:cubicBezTo>
                  <a:pt x="530" y="167"/>
                  <a:pt x="525" y="158"/>
                  <a:pt x="522" y="156"/>
                </a:cubicBezTo>
                <a:cubicBezTo>
                  <a:pt x="519" y="154"/>
                  <a:pt x="531" y="149"/>
                  <a:pt x="528" y="145"/>
                </a:cubicBezTo>
                <a:cubicBezTo>
                  <a:pt x="525" y="142"/>
                  <a:pt x="516" y="144"/>
                  <a:pt x="512" y="141"/>
                </a:cubicBezTo>
                <a:cubicBezTo>
                  <a:pt x="508" y="139"/>
                  <a:pt x="505" y="141"/>
                  <a:pt x="503" y="144"/>
                </a:cubicBezTo>
                <a:cubicBezTo>
                  <a:pt x="501" y="147"/>
                  <a:pt x="499" y="144"/>
                  <a:pt x="496" y="144"/>
                </a:cubicBezTo>
                <a:cubicBezTo>
                  <a:pt x="492" y="146"/>
                  <a:pt x="494" y="150"/>
                  <a:pt x="496" y="153"/>
                </a:cubicBezTo>
                <a:cubicBezTo>
                  <a:pt x="498" y="155"/>
                  <a:pt x="501" y="160"/>
                  <a:pt x="506" y="162"/>
                </a:cubicBezTo>
                <a:close/>
                <a:moveTo>
                  <a:pt x="454" y="114"/>
                </a:moveTo>
                <a:cubicBezTo>
                  <a:pt x="455" y="117"/>
                  <a:pt x="457" y="119"/>
                  <a:pt x="462" y="117"/>
                </a:cubicBezTo>
                <a:cubicBezTo>
                  <a:pt x="467" y="116"/>
                  <a:pt x="471" y="115"/>
                  <a:pt x="472" y="114"/>
                </a:cubicBezTo>
                <a:cubicBezTo>
                  <a:pt x="473" y="112"/>
                  <a:pt x="481" y="112"/>
                  <a:pt x="481" y="112"/>
                </a:cubicBezTo>
                <a:cubicBezTo>
                  <a:pt x="481" y="112"/>
                  <a:pt x="487" y="107"/>
                  <a:pt x="485" y="105"/>
                </a:cubicBezTo>
                <a:cubicBezTo>
                  <a:pt x="482" y="103"/>
                  <a:pt x="477" y="102"/>
                  <a:pt x="474" y="101"/>
                </a:cubicBezTo>
                <a:cubicBezTo>
                  <a:pt x="472" y="101"/>
                  <a:pt x="469" y="103"/>
                  <a:pt x="463" y="103"/>
                </a:cubicBezTo>
                <a:cubicBezTo>
                  <a:pt x="458" y="103"/>
                  <a:pt x="454" y="105"/>
                  <a:pt x="452" y="103"/>
                </a:cubicBezTo>
                <a:cubicBezTo>
                  <a:pt x="449" y="101"/>
                  <a:pt x="440" y="99"/>
                  <a:pt x="439" y="101"/>
                </a:cubicBezTo>
                <a:cubicBezTo>
                  <a:pt x="438" y="103"/>
                  <a:pt x="435" y="103"/>
                  <a:pt x="438" y="107"/>
                </a:cubicBezTo>
                <a:cubicBezTo>
                  <a:pt x="440" y="111"/>
                  <a:pt x="442" y="113"/>
                  <a:pt x="444" y="113"/>
                </a:cubicBezTo>
                <a:cubicBezTo>
                  <a:pt x="446" y="112"/>
                  <a:pt x="453" y="112"/>
                  <a:pt x="454" y="114"/>
                </a:cubicBezTo>
                <a:close/>
                <a:moveTo>
                  <a:pt x="213" y="386"/>
                </a:moveTo>
                <a:cubicBezTo>
                  <a:pt x="209" y="387"/>
                  <a:pt x="210" y="396"/>
                  <a:pt x="215" y="395"/>
                </a:cubicBezTo>
                <a:cubicBezTo>
                  <a:pt x="219" y="393"/>
                  <a:pt x="217" y="385"/>
                  <a:pt x="213" y="386"/>
                </a:cubicBezTo>
                <a:close/>
                <a:moveTo>
                  <a:pt x="193" y="379"/>
                </a:moveTo>
                <a:cubicBezTo>
                  <a:pt x="190" y="378"/>
                  <a:pt x="186" y="379"/>
                  <a:pt x="184" y="379"/>
                </a:cubicBezTo>
                <a:cubicBezTo>
                  <a:pt x="181" y="380"/>
                  <a:pt x="174" y="388"/>
                  <a:pt x="174" y="388"/>
                </a:cubicBezTo>
                <a:cubicBezTo>
                  <a:pt x="174" y="388"/>
                  <a:pt x="178" y="389"/>
                  <a:pt x="181" y="389"/>
                </a:cubicBezTo>
                <a:cubicBezTo>
                  <a:pt x="184" y="389"/>
                  <a:pt x="186" y="391"/>
                  <a:pt x="189" y="393"/>
                </a:cubicBezTo>
                <a:cubicBezTo>
                  <a:pt x="191" y="395"/>
                  <a:pt x="196" y="391"/>
                  <a:pt x="198" y="391"/>
                </a:cubicBezTo>
                <a:cubicBezTo>
                  <a:pt x="199" y="391"/>
                  <a:pt x="202" y="397"/>
                  <a:pt x="202" y="390"/>
                </a:cubicBezTo>
                <a:cubicBezTo>
                  <a:pt x="202" y="383"/>
                  <a:pt x="197" y="380"/>
                  <a:pt x="193" y="379"/>
                </a:cubicBezTo>
                <a:close/>
                <a:moveTo>
                  <a:pt x="157" y="353"/>
                </a:moveTo>
                <a:cubicBezTo>
                  <a:pt x="161" y="352"/>
                  <a:pt x="159" y="347"/>
                  <a:pt x="155" y="348"/>
                </a:cubicBezTo>
                <a:cubicBezTo>
                  <a:pt x="152" y="348"/>
                  <a:pt x="152" y="354"/>
                  <a:pt x="157" y="353"/>
                </a:cubicBezTo>
                <a:close/>
                <a:moveTo>
                  <a:pt x="157" y="392"/>
                </a:moveTo>
                <a:cubicBezTo>
                  <a:pt x="153" y="393"/>
                  <a:pt x="154" y="402"/>
                  <a:pt x="158" y="401"/>
                </a:cubicBezTo>
                <a:cubicBezTo>
                  <a:pt x="163" y="399"/>
                  <a:pt x="161" y="391"/>
                  <a:pt x="157" y="392"/>
                </a:cubicBezTo>
                <a:close/>
                <a:moveTo>
                  <a:pt x="161" y="370"/>
                </a:moveTo>
                <a:cubicBezTo>
                  <a:pt x="159" y="371"/>
                  <a:pt x="152" y="366"/>
                  <a:pt x="149" y="363"/>
                </a:cubicBezTo>
                <a:cubicBezTo>
                  <a:pt x="146" y="359"/>
                  <a:pt x="140" y="359"/>
                  <a:pt x="138" y="359"/>
                </a:cubicBezTo>
                <a:cubicBezTo>
                  <a:pt x="135" y="359"/>
                  <a:pt x="126" y="363"/>
                  <a:pt x="126" y="363"/>
                </a:cubicBezTo>
                <a:cubicBezTo>
                  <a:pt x="125" y="368"/>
                  <a:pt x="129" y="367"/>
                  <a:pt x="134" y="367"/>
                </a:cubicBezTo>
                <a:cubicBezTo>
                  <a:pt x="139" y="367"/>
                  <a:pt x="147" y="365"/>
                  <a:pt x="149" y="368"/>
                </a:cubicBezTo>
                <a:cubicBezTo>
                  <a:pt x="150" y="371"/>
                  <a:pt x="158" y="375"/>
                  <a:pt x="160" y="377"/>
                </a:cubicBezTo>
                <a:cubicBezTo>
                  <a:pt x="162" y="379"/>
                  <a:pt x="168" y="380"/>
                  <a:pt x="169" y="377"/>
                </a:cubicBezTo>
                <a:cubicBezTo>
                  <a:pt x="169" y="375"/>
                  <a:pt x="164" y="369"/>
                  <a:pt x="161" y="370"/>
                </a:cubicBezTo>
                <a:close/>
              </a:path>
            </a:pathLst>
          </a:custGeom>
          <a:solidFill>
            <a:srgbClr val="4FE5FF"/>
          </a:solidFill>
          <a:ln>
            <a:noFill/>
          </a:ln>
        </p:spPr>
        <p:txBody>
          <a:bodyPr vert="horz" wrap="square" lIns="121882" tIns="60941" rIns="121882" bIns="60941" numCol="1" anchor="t" anchorCtr="0" compatLnSpc="1"/>
          <a:lstStyle/>
          <a:p>
            <a:endParaRPr lang="en-US" sz="3200" dirty="0">
              <a:solidFill>
                <a:prstClr val="black"/>
              </a:solidFill>
              <a:latin typeface="微软雅黑" panose="020B0503020204020204" pitchFamily="34" charset="-122"/>
            </a:endParaRPr>
          </a:p>
        </p:txBody>
      </p:sp>
      <p:grpSp>
        <p:nvGrpSpPr>
          <p:cNvPr id="42" name="组合 41"/>
          <p:cNvGrpSpPr/>
          <p:nvPr>
            <p:custDataLst>
              <p:tags r:id="rId4"/>
            </p:custDataLst>
          </p:nvPr>
        </p:nvGrpSpPr>
        <p:grpSpPr>
          <a:xfrm>
            <a:off x="534670" y="2268855"/>
            <a:ext cx="2933065" cy="2320268"/>
            <a:chOff x="350315" y="1468780"/>
            <a:chExt cx="2590007" cy="1745676"/>
          </a:xfrm>
        </p:grpSpPr>
        <p:sp>
          <p:nvSpPr>
            <p:cNvPr id="22" name="_25"/>
            <p:cNvSpPr/>
            <p:nvPr>
              <p:custDataLst>
                <p:tags r:id="rId5"/>
              </p:custDataLst>
            </p:nvPr>
          </p:nvSpPr>
          <p:spPr>
            <a:xfrm>
              <a:off x="634433" y="1468780"/>
              <a:ext cx="2268000" cy="392709"/>
            </a:xfrm>
            <a:prstGeom prst="rect">
              <a:avLst/>
            </a:prstGeom>
            <a:noFill/>
          </p:spPr>
          <p:txBody>
            <a:bodyPr wrap="square" rtlCol="0">
              <a:spAutoFit/>
            </a:bodyPr>
            <a:lstStyle/>
            <a:p>
              <a:pPr algn="ctr"/>
              <a:r>
                <a:rPr lang="zh-CN" altLang="en-US" sz="28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rPr>
                <a:t>数据来源</a:t>
              </a:r>
              <a:endParaRPr lang="zh-CN" altLang="en-US" sz="28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endParaRPr>
            </a:p>
          </p:txBody>
        </p:sp>
        <p:sp>
          <p:nvSpPr>
            <p:cNvPr id="23" name="_26"/>
            <p:cNvSpPr/>
            <p:nvPr>
              <p:custDataLst>
                <p:tags r:id="rId6"/>
              </p:custDataLst>
            </p:nvPr>
          </p:nvSpPr>
          <p:spPr>
            <a:xfrm>
              <a:off x="350315" y="1792677"/>
              <a:ext cx="2590007" cy="1421779"/>
            </a:xfrm>
            <a:prstGeom prst="rect">
              <a:avLst/>
            </a:prstGeom>
          </p:spPr>
          <p:txBody>
            <a:bodyPr wrap="square">
              <a:spAutoFit/>
            </a:bodyPr>
            <a:lstStyle/>
            <a:p>
              <a:pPr algn="l">
                <a:lnSpc>
                  <a:spcPct val="130000"/>
                </a:lnSpc>
              </a:pPr>
              <a:r>
                <a:rPr lang="zh-CN" altLang="en-US" dirty="0">
                  <a:solidFill>
                    <a:schemeClr val="bg1"/>
                  </a:solidFill>
                  <a:cs typeface="+mn-ea"/>
                  <a:sym typeface="+mn-lt"/>
                </a:rPr>
                <a:t>数据来源于</a:t>
              </a:r>
              <a:r>
                <a:rPr lang="en-US" altLang="zh-CN" dirty="0">
                  <a:solidFill>
                    <a:schemeClr val="bg1"/>
                  </a:solidFill>
                  <a:cs typeface="+mn-ea"/>
                  <a:sym typeface="+mn-lt"/>
                </a:rPr>
                <a:t>Opendigger</a:t>
              </a:r>
              <a:r>
                <a:rPr lang="zh-CN" altLang="en-US" dirty="0">
                  <a:solidFill>
                    <a:schemeClr val="bg1"/>
                  </a:solidFill>
                  <a:cs typeface="+mn-ea"/>
                  <a:sym typeface="+mn-lt"/>
                </a:rPr>
                <a:t>开源工具提供的</a:t>
              </a:r>
              <a:r>
                <a:rPr lang="en-US" altLang="zh-CN" dirty="0">
                  <a:solidFill>
                    <a:schemeClr val="bg1"/>
                  </a:solidFill>
                  <a:cs typeface="+mn-ea"/>
                  <a:sym typeface="+mn-lt"/>
                </a:rPr>
                <a:t>top_300_metrics,</a:t>
              </a:r>
              <a:r>
                <a:rPr lang="zh-CN" altLang="en-US" dirty="0">
                  <a:solidFill>
                    <a:schemeClr val="bg1"/>
                  </a:solidFill>
                  <a:cs typeface="+mn-ea"/>
                  <a:sym typeface="+mn-lt"/>
                </a:rPr>
                <a:t>包含项目综合排名前三百的仓库相关数据</a:t>
              </a:r>
              <a:endParaRPr lang="zh-CN" altLang="en-US" dirty="0">
                <a:solidFill>
                  <a:schemeClr val="bg1"/>
                </a:solidFill>
                <a:cs typeface="+mn-ea"/>
                <a:sym typeface="+mn-lt"/>
              </a:endParaRPr>
            </a:p>
          </p:txBody>
        </p:sp>
      </p:grpSp>
      <p:grpSp>
        <p:nvGrpSpPr>
          <p:cNvPr id="43" name="组合 42"/>
          <p:cNvGrpSpPr/>
          <p:nvPr>
            <p:custDataLst>
              <p:tags r:id="rId7"/>
            </p:custDataLst>
          </p:nvPr>
        </p:nvGrpSpPr>
        <p:grpSpPr>
          <a:xfrm>
            <a:off x="8326550" y="2099683"/>
            <a:ext cx="3681730" cy="3185160"/>
            <a:chOff x="169340" y="2970903"/>
            <a:chExt cx="3681730" cy="3185160"/>
          </a:xfrm>
        </p:grpSpPr>
        <p:sp>
          <p:nvSpPr>
            <p:cNvPr id="26" name="_25"/>
            <p:cNvSpPr/>
            <p:nvPr>
              <p:custDataLst>
                <p:tags r:id="rId8"/>
              </p:custDataLst>
            </p:nvPr>
          </p:nvSpPr>
          <p:spPr>
            <a:xfrm>
              <a:off x="634433" y="2970903"/>
              <a:ext cx="2268000" cy="521970"/>
            </a:xfrm>
            <a:prstGeom prst="rect">
              <a:avLst/>
            </a:prstGeom>
            <a:noFill/>
          </p:spPr>
          <p:txBody>
            <a:bodyPr wrap="square" rtlCol="0">
              <a:spAutoFit/>
            </a:bodyPr>
            <a:lstStyle/>
            <a:p>
              <a:pPr algn="ctr"/>
              <a:r>
                <a:rPr lang="zh-CN" altLang="en-US" sz="28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rPr>
                <a:t>指标选择</a:t>
              </a:r>
              <a:endParaRPr lang="zh-CN" altLang="en-US" sz="20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endParaRPr>
            </a:p>
          </p:txBody>
        </p:sp>
        <p:sp>
          <p:nvSpPr>
            <p:cNvPr id="27" name="_26"/>
            <p:cNvSpPr/>
            <p:nvPr>
              <p:custDataLst>
                <p:tags r:id="rId9"/>
              </p:custDataLst>
            </p:nvPr>
          </p:nvSpPr>
          <p:spPr>
            <a:xfrm>
              <a:off x="169340" y="3386193"/>
              <a:ext cx="3681730" cy="2769870"/>
            </a:xfrm>
            <a:prstGeom prst="rect">
              <a:avLst/>
            </a:prstGeom>
          </p:spPr>
          <p:txBody>
            <a:bodyPr wrap="square">
              <a:noAutofit/>
            </a:bodyPr>
            <a:lstStyle/>
            <a:p>
              <a:pPr algn="l">
                <a:lnSpc>
                  <a:spcPct val="130000"/>
                </a:lnSpc>
              </a:pPr>
              <a:r>
                <a:rPr lang="zh-CN" altLang="en-US" sz="1400" dirty="0">
                  <a:solidFill>
                    <a:schemeClr val="bg1"/>
                  </a:solidFill>
                  <a:cs typeface="+mn-ea"/>
                  <a:sym typeface="+mn-lt"/>
                </a:rPr>
                <a:t>综合考虑活跃度算法和价值流网络</a:t>
              </a:r>
              <a:r>
                <a:rPr lang="en-US" altLang="zh-CN" sz="1400" dirty="0">
                  <a:solidFill>
                    <a:schemeClr val="bg1"/>
                  </a:solidFill>
                  <a:cs typeface="+mn-ea"/>
                  <a:sym typeface="+mn-lt"/>
                </a:rPr>
                <a:t>,</a:t>
              </a:r>
              <a:r>
                <a:rPr lang="zh-CN" altLang="en-US" sz="1400" dirty="0">
                  <a:solidFill>
                    <a:schemeClr val="bg1"/>
                  </a:solidFill>
                  <a:cs typeface="+mn-ea"/>
                  <a:sym typeface="+mn-lt"/>
                </a:rPr>
                <a:t>最终采用以下字段</a:t>
              </a:r>
              <a:r>
                <a:rPr lang="en-US" altLang="zh-CN" sz="1400" dirty="0">
                  <a:solidFill>
                    <a:schemeClr val="bg1"/>
                  </a:solidFill>
                  <a:cs typeface="+mn-ea"/>
                  <a:sym typeface="+mn-lt"/>
                </a:rPr>
                <a:t>: 1.Activity 2.Stars 3.Attentions 4.Issue_resolution_duration</a:t>
              </a:r>
              <a:endParaRPr lang="en-US" altLang="zh-CN" sz="1400" dirty="0">
                <a:solidFill>
                  <a:schemeClr val="bg1"/>
                </a:solidFill>
                <a:cs typeface="+mn-ea"/>
                <a:sym typeface="+mn-lt"/>
              </a:endParaRPr>
            </a:p>
            <a:p>
              <a:pPr algn="l">
                <a:lnSpc>
                  <a:spcPct val="130000"/>
                </a:lnSpc>
              </a:pPr>
              <a:r>
                <a:rPr lang="en-US" altLang="zh-CN" sz="1400" dirty="0">
                  <a:solidFill>
                    <a:schemeClr val="bg1"/>
                  </a:solidFill>
                  <a:cs typeface="+mn-ea"/>
                  <a:sym typeface="+mn-lt"/>
                </a:rPr>
                <a:t>5.Issue_response_time 6.Issue_comments 7.Change_request_resolution_duration 8.Change_request_response_time</a:t>
              </a:r>
              <a:endParaRPr lang="en-US" altLang="zh-CN" sz="1400" dirty="0">
                <a:solidFill>
                  <a:schemeClr val="bg1"/>
                </a:solidFill>
                <a:cs typeface="+mn-ea"/>
                <a:sym typeface="+mn-lt"/>
              </a:endParaRPr>
            </a:p>
            <a:p>
              <a:pPr algn="l">
                <a:lnSpc>
                  <a:spcPct val="130000"/>
                </a:lnSpc>
              </a:pPr>
              <a:r>
                <a:rPr lang="en-US" altLang="zh-CN" sz="1400" dirty="0">
                  <a:solidFill>
                    <a:schemeClr val="bg1"/>
                  </a:solidFill>
                  <a:cs typeface="+mn-ea"/>
                  <a:sym typeface="+mn-lt"/>
                </a:rPr>
                <a:t>9.Participants 10.Openrank 11.Technical_fork 12.New_contributors 13.Inactive_contributors</a:t>
              </a:r>
              <a:endParaRPr lang="en-US" altLang="zh-CN" sz="1400" dirty="0">
                <a:solidFill>
                  <a:schemeClr val="bg1"/>
                </a:solidFill>
                <a:cs typeface="+mn-ea"/>
                <a:sym typeface="+mn-lt"/>
              </a:endParaRPr>
            </a:p>
          </p:txBody>
        </p:sp>
      </p:grpSp>
      <p:sp>
        <p:nvSpPr>
          <p:cNvPr id="34" name="_21"/>
          <p:cNvSpPr txBox="1"/>
          <p:nvPr/>
        </p:nvSpPr>
        <p:spPr>
          <a:xfrm>
            <a:off x="3707614" y="492739"/>
            <a:ext cx="4883780" cy="583565"/>
          </a:xfrm>
          <a:prstGeom prst="rect">
            <a:avLst/>
          </a:prstGeom>
          <a:noFill/>
        </p:spPr>
        <p:txBody>
          <a:bodyPr wrap="square" rtlCol="0">
            <a:spAutoFit/>
          </a:bodyPr>
          <a:lstStyle/>
          <a:p>
            <a:pPr lvl="0" algn="ct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数据来源与指标</a:t>
            </a: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选择</a:t>
            </a:r>
            <a:endPar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35" name="_22"/>
          <p:cNvCxnSpPr/>
          <p:nvPr/>
        </p:nvCxnSpPr>
        <p:spPr>
          <a:xfrm flipH="1">
            <a:off x="4202006" y="1119102"/>
            <a:ext cx="3894996"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med" advClick="0" advTm="5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1+#ppt_w/2"/>
                                          </p:val>
                                        </p:tav>
                                        <p:tav tm="100000">
                                          <p:val>
                                            <p:strVal val="#ppt_x"/>
                                          </p:val>
                                        </p:tav>
                                      </p:tavLst>
                                    </p:anim>
                                    <p:anim calcmode="lin" valueType="num">
                                      <p:cBhvr additive="base">
                                        <p:cTn id="30" dur="500" fill="hold"/>
                                        <p:tgtEl>
                                          <p:spTgt spid="4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1+#ppt_w/2"/>
                                          </p:val>
                                        </p:tav>
                                        <p:tav tm="100000">
                                          <p:val>
                                            <p:strVal val="#ppt_x"/>
                                          </p:val>
                                        </p:tav>
                                      </p:tavLst>
                                    </p:anim>
                                    <p:anim calcmode="lin" valueType="num">
                                      <p:cBhvr additive="base">
                                        <p:cTn id="34"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_26"/>
          <p:cNvSpPr/>
          <p:nvPr>
            <p:custDataLst>
              <p:tags r:id="rId1"/>
            </p:custDataLst>
          </p:nvPr>
        </p:nvSpPr>
        <p:spPr>
          <a:xfrm>
            <a:off x="3338830" y="1161415"/>
            <a:ext cx="5253355" cy="570865"/>
          </a:xfrm>
          <a:prstGeom prst="rect">
            <a:avLst/>
          </a:prstGeom>
        </p:spPr>
        <p:txBody>
          <a:bodyPr wrap="square">
            <a:spAutoFit/>
          </a:bodyPr>
          <a:lstStyle/>
          <a:p>
            <a:pPr algn="l">
              <a:lnSpc>
                <a:spcPct val="130000"/>
              </a:lnSpc>
            </a:pPr>
            <a:r>
              <a:rPr lang="zh-CN" altLang="en-US" sz="1200" dirty="0">
                <a:solidFill>
                  <a:schemeClr val="bg1"/>
                </a:solidFill>
                <a:cs typeface="+mn-ea"/>
                <a:sym typeface="+mn-lt"/>
              </a:rPr>
              <a:t>特征对健康度</a:t>
            </a:r>
            <a:r>
              <a:rPr lang="en-US" altLang="zh-CN" sz="1200" dirty="0">
                <a:solidFill>
                  <a:schemeClr val="bg1"/>
                </a:solidFill>
                <a:cs typeface="+mn-ea"/>
                <a:sym typeface="+mn-lt"/>
              </a:rPr>
              <a:t>health</a:t>
            </a:r>
            <a:r>
              <a:rPr lang="zh-CN" altLang="en-US" sz="1200" dirty="0">
                <a:solidFill>
                  <a:schemeClr val="bg1"/>
                </a:solidFill>
                <a:cs typeface="+mn-ea"/>
                <a:sym typeface="+mn-lt"/>
              </a:rPr>
              <a:t>的影响以及对应权值的确定</a:t>
            </a:r>
            <a:r>
              <a:rPr lang="en-US" altLang="zh-CN" sz="1200" dirty="0">
                <a:solidFill>
                  <a:schemeClr val="bg1"/>
                </a:solidFill>
                <a:cs typeface="+mn-ea"/>
                <a:sym typeface="+mn-lt"/>
              </a:rPr>
              <a:t>:</a:t>
            </a:r>
            <a:r>
              <a:rPr lang="zh-CN" altLang="en-US" sz="1200" dirty="0">
                <a:solidFill>
                  <a:schemeClr val="bg1"/>
                </a:solidFill>
                <a:cs typeface="+mn-ea"/>
                <a:sym typeface="+mn-lt"/>
              </a:rPr>
              <a:t>由于项目是否健康在开源社区并未有相关标签</a:t>
            </a:r>
            <a:r>
              <a:rPr lang="en-US" altLang="zh-CN" sz="1200" dirty="0">
                <a:solidFill>
                  <a:schemeClr val="bg1"/>
                </a:solidFill>
                <a:cs typeface="+mn-ea"/>
                <a:sym typeface="+mn-lt"/>
              </a:rPr>
              <a:t>,</a:t>
            </a:r>
            <a:r>
              <a:rPr lang="zh-CN" altLang="en-US" sz="1200" dirty="0">
                <a:solidFill>
                  <a:schemeClr val="bg1"/>
                </a:solidFill>
                <a:cs typeface="+mn-ea"/>
                <a:sym typeface="+mn-lt"/>
              </a:rPr>
              <a:t>我们采用经验方法分析并做初始化</a:t>
            </a:r>
            <a:r>
              <a:rPr lang="en-US" altLang="zh-CN" sz="1200" dirty="0">
                <a:solidFill>
                  <a:schemeClr val="bg1"/>
                </a:solidFill>
                <a:cs typeface="+mn-ea"/>
                <a:sym typeface="+mn-lt"/>
              </a:rPr>
              <a:t>.</a:t>
            </a:r>
            <a:endParaRPr lang="en-US" altLang="zh-CN" sz="1200" dirty="0">
              <a:solidFill>
                <a:schemeClr val="bg1"/>
              </a:solidFill>
              <a:cs typeface="+mn-ea"/>
              <a:sym typeface="+mn-lt"/>
            </a:endParaRPr>
          </a:p>
        </p:txBody>
      </p:sp>
      <p:sp>
        <p:nvSpPr>
          <p:cNvPr id="111" name="_26"/>
          <p:cNvSpPr/>
          <p:nvPr>
            <p:custDataLst>
              <p:tags r:id="rId2"/>
            </p:custDataLst>
          </p:nvPr>
        </p:nvSpPr>
        <p:spPr>
          <a:xfrm>
            <a:off x="3338830" y="2952750"/>
            <a:ext cx="5253355" cy="570865"/>
          </a:xfrm>
          <a:prstGeom prst="rect">
            <a:avLst/>
          </a:prstGeom>
        </p:spPr>
        <p:txBody>
          <a:bodyPr wrap="square">
            <a:spAutoFit/>
          </a:bodyPr>
          <a:lstStyle/>
          <a:p>
            <a:pPr algn="l">
              <a:lnSpc>
                <a:spcPct val="130000"/>
              </a:lnSpc>
            </a:pPr>
            <a:r>
              <a:rPr lang="zh-CN" altLang="en-US" sz="1200" dirty="0">
                <a:solidFill>
                  <a:schemeClr val="bg1"/>
                </a:solidFill>
                <a:cs typeface="+mn-ea"/>
                <a:sym typeface="+mn-lt"/>
              </a:rPr>
              <a:t>对其进行归一化，在同一个数据中，项目各自的值去除以绝对值的最大值，计算后的值范围在-1~1之间，这样就能直观地表示这个项目的这个数</a:t>
            </a:r>
            <a:endParaRPr lang="zh-CN" altLang="en-US" sz="1200" dirty="0">
              <a:solidFill>
                <a:schemeClr val="bg1"/>
              </a:solidFill>
              <a:cs typeface="+mn-ea"/>
              <a:sym typeface="+mn-lt"/>
            </a:endParaRPr>
          </a:p>
        </p:txBody>
      </p:sp>
      <p:sp>
        <p:nvSpPr>
          <p:cNvPr id="122" name="_30"/>
          <p:cNvSpPr/>
          <p:nvPr>
            <p:custDataLst>
              <p:tags r:id="rId3"/>
            </p:custDataLst>
          </p:nvPr>
        </p:nvSpPr>
        <p:spPr>
          <a:xfrm>
            <a:off x="3338830" y="1817370"/>
            <a:ext cx="5253355" cy="1050290"/>
          </a:xfrm>
          <a:prstGeom prst="rect">
            <a:avLst/>
          </a:prstGeom>
        </p:spPr>
        <p:txBody>
          <a:bodyPr wrap="square">
            <a:spAutoFit/>
          </a:bodyPr>
          <a:lstStyle/>
          <a:p>
            <a:pPr lvl="0" algn="l">
              <a:lnSpc>
                <a:spcPct val="130000"/>
              </a:lnSpc>
            </a:pPr>
            <a:r>
              <a:rPr lang="zh-CN" altLang="en-US" sz="1200" dirty="0">
                <a:solidFill>
                  <a:schemeClr val="bg1"/>
                </a:solidFill>
                <a:cs typeface="+mn-ea"/>
                <a:sym typeface="+mn-lt"/>
              </a:rPr>
              <a:t>在给到的所有数据中，我们首先考虑单个项目的单种数据的变化，将最初的时间节点取0值，然后将当前时间下的数据</a:t>
            </a:r>
            <a:endParaRPr lang="zh-CN" altLang="en-US" sz="1200" dirty="0">
              <a:solidFill>
                <a:schemeClr val="bg1"/>
              </a:solidFill>
              <a:cs typeface="+mn-ea"/>
              <a:sym typeface="+mn-lt"/>
            </a:endParaRPr>
          </a:p>
          <a:p>
            <a:pPr lvl="0" algn="l">
              <a:lnSpc>
                <a:spcPct val="130000"/>
              </a:lnSpc>
            </a:pPr>
            <a:r>
              <a:rPr lang="zh-CN" altLang="en-US" sz="1200" dirty="0">
                <a:solidFill>
                  <a:schemeClr val="bg1"/>
                </a:solidFill>
                <a:cs typeface="+mn-ea"/>
                <a:sym typeface="+mn-lt"/>
              </a:rPr>
              <a:t>与过往所有数据的均值做差，以得出该数据在某个时间下对于之前的数据的变化量.</a:t>
            </a:r>
            <a:endParaRPr lang="zh-CN" altLang="en-US" sz="1200" dirty="0">
              <a:solidFill>
                <a:schemeClr val="bg1"/>
              </a:solidFill>
              <a:cs typeface="+mn-ea"/>
              <a:sym typeface="+mn-lt"/>
            </a:endParaRPr>
          </a:p>
        </p:txBody>
      </p:sp>
      <p:sp>
        <p:nvSpPr>
          <p:cNvPr id="124" name="_30"/>
          <p:cNvSpPr/>
          <p:nvPr>
            <p:custDataLst>
              <p:tags r:id="rId4"/>
            </p:custDataLst>
          </p:nvPr>
        </p:nvSpPr>
        <p:spPr>
          <a:xfrm>
            <a:off x="3338830" y="3702685"/>
            <a:ext cx="5252720" cy="570865"/>
          </a:xfrm>
          <a:prstGeom prst="rect">
            <a:avLst/>
          </a:prstGeom>
        </p:spPr>
        <p:txBody>
          <a:bodyPr wrap="square">
            <a:spAutoFit/>
          </a:bodyPr>
          <a:lstStyle/>
          <a:p>
            <a:pPr lvl="0">
              <a:lnSpc>
                <a:spcPct val="130000"/>
              </a:lnSpc>
            </a:pPr>
            <a:r>
              <a:rPr lang="zh-CN" altLang="en-US" sz="1200" dirty="0">
                <a:solidFill>
                  <a:schemeClr val="bg1"/>
                </a:solidFill>
                <a:cs typeface="+mn-ea"/>
                <a:sym typeface="+mn-lt"/>
              </a:rPr>
              <a:t>据相对于其他项目的的同种数据的差距.最后在算出来的所有数据后进行加权，然后以给出的所有项目的结果进行截取然后得到健康的标准</a:t>
            </a:r>
            <a:endParaRPr lang="zh-CN" altLang="en-US" sz="1200" dirty="0">
              <a:solidFill>
                <a:schemeClr val="bg1"/>
              </a:solidFill>
              <a:cs typeface="+mn-ea"/>
              <a:sym typeface="+mn-lt"/>
            </a:endParaRPr>
          </a:p>
        </p:txBody>
      </p:sp>
      <p:sp>
        <p:nvSpPr>
          <p:cNvPr id="129" name="_21"/>
          <p:cNvSpPr txBox="1"/>
          <p:nvPr/>
        </p:nvSpPr>
        <p:spPr>
          <a:xfrm>
            <a:off x="3707614" y="492739"/>
            <a:ext cx="4883780" cy="583565"/>
          </a:xfrm>
          <a:prstGeom prst="rect">
            <a:avLst/>
          </a:prstGeom>
          <a:noFill/>
        </p:spPr>
        <p:txBody>
          <a:bodyPr wrap="square" rtlCol="0">
            <a:spAutoFit/>
          </a:bodyPr>
          <a:lstStyle/>
          <a:p>
            <a:pPr lvl="0" algn="ct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健康度</a:t>
            </a: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算法</a:t>
            </a:r>
            <a:endPar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130" name="_22"/>
          <p:cNvCxnSpPr/>
          <p:nvPr/>
        </p:nvCxnSpPr>
        <p:spPr>
          <a:xfrm flipH="1">
            <a:off x="4202006" y="1119102"/>
            <a:ext cx="3894996"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25" name="图片 24"/>
          <p:cNvPicPr>
            <a:picLocks noChangeAspect="1"/>
          </p:cNvPicPr>
          <p:nvPr/>
        </p:nvPicPr>
        <p:blipFill>
          <a:blip r:embed="rId5"/>
          <a:stretch>
            <a:fillRect/>
          </a:stretch>
        </p:blipFill>
        <p:spPr>
          <a:xfrm>
            <a:off x="3229610" y="4452620"/>
            <a:ext cx="5470525" cy="1665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5000">
        <p:blinds dir="vert"/>
      </p:transition>
    </mc:Choice>
    <mc:Fallback>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arn(inVertical)">
                                      <p:cBhvr>
                                        <p:cTn id="7" dur="500"/>
                                        <p:tgtEl>
                                          <p:spTgt spid="130"/>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1000"/>
                                        <p:tgtEl>
                                          <p:spTgt spid="129"/>
                                        </p:tgtEl>
                                      </p:cBhvr>
                                    </p:animEffect>
                                    <p:anim calcmode="lin" valueType="num">
                                      <p:cBhvr>
                                        <p:cTn id="12" dur="1000" fill="hold"/>
                                        <p:tgtEl>
                                          <p:spTgt spid="129"/>
                                        </p:tgtEl>
                                        <p:attrNameLst>
                                          <p:attrName>ppt_x</p:attrName>
                                        </p:attrNameLst>
                                      </p:cBhvr>
                                      <p:tavLst>
                                        <p:tav tm="0">
                                          <p:val>
                                            <p:strVal val="#ppt_x"/>
                                          </p:val>
                                        </p:tav>
                                        <p:tav tm="100000">
                                          <p:val>
                                            <p:strVal val="#ppt_x"/>
                                          </p:val>
                                        </p:tav>
                                      </p:tavLst>
                                    </p:anim>
                                    <p:anim calcmode="lin" valueType="num">
                                      <p:cBhvr>
                                        <p:cTn id="13"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4" name="直接连接符 3"/>
          <p:cNvCxnSpPr/>
          <p:nvPr/>
        </p:nvCxnSpPr>
        <p:spPr>
          <a:xfrm>
            <a:off x="3001194" y="4112892"/>
            <a:ext cx="0" cy="193985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743547" y="4112892"/>
            <a:ext cx="0" cy="193985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621600" y="4112892"/>
            <a:ext cx="0" cy="193985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7" name="_21"/>
          <p:cNvSpPr txBox="1"/>
          <p:nvPr/>
        </p:nvSpPr>
        <p:spPr>
          <a:xfrm>
            <a:off x="3707614" y="492739"/>
            <a:ext cx="4883780" cy="583565"/>
          </a:xfrm>
          <a:prstGeom prst="rect">
            <a:avLst/>
          </a:prstGeom>
          <a:noFill/>
        </p:spPr>
        <p:txBody>
          <a:bodyPr wrap="square" rtlCol="0">
            <a:spAutoFit/>
          </a:bodyPr>
          <a:lstStyle/>
          <a:p>
            <a:pPr lvl="0" algn="ct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健康度预</a:t>
            </a:r>
            <a:r>
              <a:rPr lang="zh-CN" altLang="en-US" sz="3200" dirty="0">
                <a:solidFill>
                  <a:schemeClr val="bg1"/>
                </a:solidFill>
                <a:latin typeface="思源黑体 CN Medium" panose="020B0600000000000000" pitchFamily="34" charset="-122"/>
                <a:ea typeface="思源黑体 CN Medium" panose="020B0600000000000000" pitchFamily="34" charset="-122"/>
              </a:rPr>
              <a:t>测</a:t>
            </a: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模型</a:t>
            </a:r>
            <a:endPar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18" name="_22"/>
          <p:cNvCxnSpPr/>
          <p:nvPr/>
        </p:nvCxnSpPr>
        <p:spPr>
          <a:xfrm flipH="1">
            <a:off x="4202006" y="1119102"/>
            <a:ext cx="3894996"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p:cNvSpPr txBox="1"/>
          <p:nvPr/>
        </p:nvSpPr>
        <p:spPr>
          <a:xfrm>
            <a:off x="1802130" y="1456055"/>
            <a:ext cx="8383905" cy="3784600"/>
          </a:xfrm>
          <a:prstGeom prst="rect">
            <a:avLst/>
          </a:prstGeom>
          <a:noFill/>
        </p:spPr>
        <p:txBody>
          <a:bodyPr wrap="square" rtlCol="0">
            <a:spAutoFit/>
          </a:bodyPr>
          <a:p>
            <a:pPr algn="just"/>
            <a:r>
              <a:rPr lang="zh-CN" altLang="en-US" sz="1600" dirty="0">
                <a:solidFill>
                  <a:schemeClr val="bg1"/>
                </a:solidFill>
                <a:latin typeface="思源黑体 CN Medium" panose="020B0600000000000000" pitchFamily="34" charset="-122"/>
                <a:ea typeface="思源黑体 CN Medium" panose="020B0600000000000000" pitchFamily="34" charset="-122"/>
              </a:rPr>
              <a:t>本项目采用SARIMAX对得到的健康度数据进行时序预测,以帮助管理者更好地理解项目健康的未来趋势</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r>
              <a:rPr lang="zh-CN" altLang="en-US" sz="1600" dirty="0">
                <a:solidFill>
                  <a:schemeClr val="bg1"/>
                </a:solidFill>
                <a:latin typeface="思源黑体 CN Medium" panose="020B0600000000000000" pitchFamily="34" charset="-122"/>
                <a:ea typeface="思源黑体 CN Medium" panose="020B0600000000000000" pitchFamily="34" charset="-122"/>
              </a:rPr>
              <a:t>SARIMAX，全称为Seasonal AutoRegressive integrated moving average with eXogenous regressors，也称为“扩展SARIMA模型”，是一种基于时间序列的预测模型。它是在经典的ARIMA模型的基础上，增加了对外部因素的考虑，可以更好地应用于实际预测中。</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r>
              <a:rPr lang="zh-CN" altLang="en-US" sz="1600" dirty="0">
                <a:solidFill>
                  <a:schemeClr val="bg1"/>
                </a:solidFill>
                <a:latin typeface="思源黑体 CN Medium" panose="020B0600000000000000" pitchFamily="34" charset="-122"/>
                <a:ea typeface="思源黑体 CN Medium" panose="020B0600000000000000" pitchFamily="34" charset="-122"/>
              </a:rPr>
              <a:t>SARIMAX模型的主要特点是考虑了时间序列数据的季节性变化以及外部因素的影响，同时还考虑了序列的自回归、滑动平均和差分等因素。</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r>
              <a:rPr lang="zh-CN" altLang="en-US" sz="1600" dirty="0">
                <a:solidFill>
                  <a:schemeClr val="bg1"/>
                </a:solidFill>
                <a:latin typeface="思源黑体 CN Medium" panose="020B0600000000000000" pitchFamily="34" charset="-122"/>
                <a:ea typeface="思源黑体 CN Medium" panose="020B0600000000000000" pitchFamily="34" charset="-122"/>
              </a:rPr>
              <a:t>SARIMAX模型可以用来预测各种类型的时间序列数据，包括销售、股票价格、气象数据等等。</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a:p>
            <a:pPr algn="just"/>
            <a:r>
              <a:rPr lang="zh-CN" altLang="en-US" sz="1600" dirty="0">
                <a:solidFill>
                  <a:schemeClr val="bg1"/>
                </a:solidFill>
                <a:latin typeface="思源黑体 CN Medium" panose="020B0600000000000000" pitchFamily="34" charset="-122"/>
                <a:ea typeface="思源黑体 CN Medium" panose="020B0600000000000000" pitchFamily="34" charset="-122"/>
              </a:rPr>
              <a:t>该模型的核心思想是将时间序列数据分解为趋势、季节性和随机性三个部分，并通过对这三个部分的建模来预测未来的数据走势。同时，SARIMAX模型还可以通过引入外部因素，如收入、广告、天气等，来提高模型的准确性和预测能力。</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ransition spd="slow" advClick="0" advTm="5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750"/>
                                        <p:tgtEl>
                                          <p:spTgt spid="4"/>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750"/>
                                        <p:tgtEl>
                                          <p:spTgt spid="7"/>
                                        </p:tgtEl>
                                      </p:cBhvr>
                                    </p:animEffect>
                                  </p:childTnLst>
                                </p:cTn>
                              </p:par>
                            </p:childTnLst>
                          </p:cTn>
                        </p:par>
                        <p:par>
                          <p:cTn id="22" fill="hold">
                            <p:stCondLst>
                              <p:cond delay="3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c 237"/>
          <p:cNvSpPr/>
          <p:nvPr/>
        </p:nvSpPr>
        <p:spPr>
          <a:xfrm rot="11954329">
            <a:off x="3976613" y="1819115"/>
            <a:ext cx="4548119" cy="4548123"/>
          </a:xfrm>
          <a:prstGeom prst="arc">
            <a:avLst>
              <a:gd name="adj1" fmla="val 11549422"/>
              <a:gd name="adj2" fmla="val 18526912"/>
            </a:avLst>
          </a:prstGeom>
          <a:noFill/>
          <a:ln w="28575" cap="flat" cmpd="sng" algn="ctr">
            <a:solidFill>
              <a:srgbClr val="969696"/>
            </a:solidFill>
            <a:prstDash val="sysDot"/>
            <a:tailEnd type="triangle"/>
          </a:ln>
          <a:effectLst/>
        </p:spPr>
        <p:txBody>
          <a:bodyPr rtlCol="0" anchor="ctr"/>
          <a:lstStyle/>
          <a:p>
            <a:pPr algn="ctr" defTabSz="1373505">
              <a:defRPr/>
            </a:pPr>
            <a:endParaRPr lang="en-US" sz="3545"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p:cNvGrpSpPr/>
          <p:nvPr/>
        </p:nvGrpSpPr>
        <p:grpSpPr>
          <a:xfrm>
            <a:off x="5238472" y="2563605"/>
            <a:ext cx="2335212" cy="2346605"/>
            <a:chOff x="5238472" y="2563605"/>
            <a:chExt cx="2335212" cy="2346605"/>
          </a:xfrm>
        </p:grpSpPr>
        <p:sp>
          <p:nvSpPr>
            <p:cNvPr id="13" name="Freeform 5"/>
            <p:cNvSpPr/>
            <p:nvPr/>
          </p:nvSpPr>
          <p:spPr bwMode="auto">
            <a:xfrm>
              <a:off x="5530848" y="4097631"/>
              <a:ext cx="518304" cy="514508"/>
            </a:xfrm>
            <a:custGeom>
              <a:avLst/>
              <a:gdLst/>
              <a:ahLst/>
              <a:cxnLst>
                <a:cxn ang="0">
                  <a:pos x="2" y="468"/>
                </a:cxn>
                <a:cxn ang="0">
                  <a:pos x="452" y="180"/>
                </a:cxn>
                <a:cxn ang="0">
                  <a:pos x="374" y="101"/>
                </a:cxn>
                <a:cxn ang="0">
                  <a:pos x="373" y="101"/>
                </a:cxn>
                <a:cxn ang="0">
                  <a:pos x="295" y="22"/>
                </a:cxn>
                <a:cxn ang="0">
                  <a:pos x="1" y="468"/>
                </a:cxn>
                <a:cxn ang="0">
                  <a:pos x="0" y="468"/>
                </a:cxn>
                <a:cxn ang="0">
                  <a:pos x="1" y="468"/>
                </a:cxn>
                <a:cxn ang="0">
                  <a:pos x="1" y="469"/>
                </a:cxn>
                <a:cxn ang="0">
                  <a:pos x="2" y="468"/>
                </a:cxn>
              </a:cxnLst>
              <a:rect l="0" t="0" r="r" b="b"/>
              <a:pathLst>
                <a:path w="470" h="469">
                  <a:moveTo>
                    <a:pt x="2" y="468"/>
                  </a:moveTo>
                  <a:cubicBezTo>
                    <a:pt x="470" y="426"/>
                    <a:pt x="452" y="180"/>
                    <a:pt x="452" y="180"/>
                  </a:cubicBezTo>
                  <a:cubicBezTo>
                    <a:pt x="374" y="101"/>
                    <a:pt x="374" y="101"/>
                    <a:pt x="374" y="101"/>
                  </a:cubicBezTo>
                  <a:cubicBezTo>
                    <a:pt x="373" y="101"/>
                    <a:pt x="373" y="101"/>
                    <a:pt x="373" y="101"/>
                  </a:cubicBezTo>
                  <a:cubicBezTo>
                    <a:pt x="295" y="22"/>
                    <a:pt x="295" y="22"/>
                    <a:pt x="295" y="22"/>
                  </a:cubicBezTo>
                  <a:cubicBezTo>
                    <a:pt x="295" y="22"/>
                    <a:pt x="50" y="0"/>
                    <a:pt x="1" y="468"/>
                  </a:cubicBezTo>
                  <a:cubicBezTo>
                    <a:pt x="0" y="468"/>
                    <a:pt x="0" y="468"/>
                    <a:pt x="0" y="468"/>
                  </a:cubicBezTo>
                  <a:cubicBezTo>
                    <a:pt x="1" y="468"/>
                    <a:pt x="1" y="468"/>
                    <a:pt x="1" y="468"/>
                  </a:cubicBezTo>
                  <a:cubicBezTo>
                    <a:pt x="1" y="469"/>
                    <a:pt x="1" y="469"/>
                    <a:pt x="1" y="469"/>
                  </a:cubicBezTo>
                  <a:lnTo>
                    <a:pt x="2" y="468"/>
                  </a:lnTo>
                  <a:close/>
                </a:path>
              </a:pathLst>
            </a:custGeom>
            <a:solidFill>
              <a:srgbClr val="00B0F0"/>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6"/>
            <p:cNvSpPr/>
            <p:nvPr/>
          </p:nvSpPr>
          <p:spPr bwMode="auto">
            <a:xfrm>
              <a:off x="5794745" y="3966630"/>
              <a:ext cx="410087" cy="410087"/>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2"/>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7"/>
            <p:cNvSpPr/>
            <p:nvPr/>
          </p:nvSpPr>
          <p:spPr bwMode="auto">
            <a:xfrm>
              <a:off x="5794745" y="3966630"/>
              <a:ext cx="410087" cy="410087"/>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8"/>
            <p:cNvSpPr/>
            <p:nvPr/>
          </p:nvSpPr>
          <p:spPr bwMode="auto">
            <a:xfrm>
              <a:off x="5238472" y="3383778"/>
              <a:ext cx="1535925" cy="1526432"/>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rgbClr val="00B0F0"/>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0"/>
            <p:cNvSpPr/>
            <p:nvPr/>
          </p:nvSpPr>
          <p:spPr bwMode="auto">
            <a:xfrm>
              <a:off x="5792847" y="2563605"/>
              <a:ext cx="1780837" cy="1796026"/>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rgbClr val="262626">
                <a:lumMod val="10000"/>
                <a:lumOff val="90000"/>
              </a:srgbClr>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1"/>
            <p:cNvSpPr/>
            <p:nvPr/>
          </p:nvSpPr>
          <p:spPr bwMode="auto">
            <a:xfrm>
              <a:off x="6001687" y="2586389"/>
              <a:ext cx="1571997" cy="1773243"/>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2"/>
            <p:cNvSpPr/>
            <p:nvPr/>
          </p:nvSpPr>
          <p:spPr bwMode="auto">
            <a:xfrm>
              <a:off x="5745383" y="3649574"/>
              <a:ext cx="753725" cy="763216"/>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2">
                <a:lumMod val="75000"/>
              </a:schemeClr>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3"/>
            <p:cNvSpPr/>
            <p:nvPr/>
          </p:nvSpPr>
          <p:spPr bwMode="auto">
            <a:xfrm>
              <a:off x="5745383" y="3649574"/>
              <a:ext cx="753725" cy="763216"/>
            </a:xfrm>
            <a:custGeom>
              <a:avLst/>
              <a:gdLst/>
              <a:ahLst/>
              <a:cxnLst>
                <a:cxn ang="0">
                  <a:pos x="1" y="689"/>
                </a:cxn>
                <a:cxn ang="0">
                  <a:pos x="0" y="694"/>
                </a:cxn>
                <a:cxn ang="0">
                  <a:pos x="407" y="411"/>
                </a:cxn>
                <a:cxn ang="0">
                  <a:pos x="684" y="0"/>
                </a:cxn>
                <a:cxn ang="0">
                  <a:pos x="679" y="1"/>
                </a:cxn>
                <a:cxn ang="0">
                  <a:pos x="1" y="689"/>
                </a:cxn>
              </a:cxnLst>
              <a:rect l="0" t="0" r="r" b="b"/>
              <a:pathLst>
                <a:path w="684" h="694">
                  <a:moveTo>
                    <a:pt x="1" y="689"/>
                  </a:moveTo>
                  <a:cubicBezTo>
                    <a:pt x="1" y="690"/>
                    <a:pt x="0" y="692"/>
                    <a:pt x="0" y="694"/>
                  </a:cubicBezTo>
                  <a:cubicBezTo>
                    <a:pt x="102" y="668"/>
                    <a:pt x="258" y="563"/>
                    <a:pt x="407" y="411"/>
                  </a:cubicBezTo>
                  <a:cubicBezTo>
                    <a:pt x="556" y="260"/>
                    <a:pt x="659" y="103"/>
                    <a:pt x="684" y="0"/>
                  </a:cubicBezTo>
                  <a:cubicBezTo>
                    <a:pt x="682" y="0"/>
                    <a:pt x="680" y="1"/>
                    <a:pt x="679" y="1"/>
                  </a:cubicBezTo>
                  <a:cubicBezTo>
                    <a:pt x="1" y="689"/>
                    <a:pt x="1" y="689"/>
                    <a:pt x="1" y="689"/>
                  </a:cubicBezTo>
                </a:path>
              </a:pathLst>
            </a:custGeom>
            <a:solidFill>
              <a:schemeClr val="accent2"/>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6"/>
            <p:cNvSpPr/>
            <p:nvPr/>
          </p:nvSpPr>
          <p:spPr bwMode="auto">
            <a:xfrm>
              <a:off x="6545622" y="3114184"/>
              <a:ext cx="457551" cy="436667"/>
            </a:xfrm>
            <a:custGeom>
              <a:avLst/>
              <a:gdLst/>
              <a:ahLst/>
              <a:cxnLst>
                <a:cxn ang="0">
                  <a:pos x="340" y="57"/>
                </a:cxn>
                <a:cxn ang="0">
                  <a:pos x="338" y="55"/>
                </a:cxn>
                <a:cxn ang="0">
                  <a:pos x="204" y="0"/>
                </a:cxn>
                <a:cxn ang="0">
                  <a:pos x="71" y="55"/>
                </a:cxn>
                <a:cxn ang="0">
                  <a:pos x="74" y="320"/>
                </a:cxn>
                <a:cxn ang="0">
                  <a:pos x="75" y="322"/>
                </a:cxn>
                <a:cxn ang="0">
                  <a:pos x="342" y="322"/>
                </a:cxn>
                <a:cxn ang="0">
                  <a:pos x="340" y="57"/>
                </a:cxn>
              </a:cxnLst>
              <a:rect l="0" t="0" r="r" b="b"/>
              <a:pathLst>
                <a:path w="414" h="396">
                  <a:moveTo>
                    <a:pt x="340" y="57"/>
                  </a:moveTo>
                  <a:cubicBezTo>
                    <a:pt x="338" y="55"/>
                    <a:pt x="338" y="55"/>
                    <a:pt x="338" y="55"/>
                  </a:cubicBezTo>
                  <a:cubicBezTo>
                    <a:pt x="302" y="20"/>
                    <a:pt x="254" y="0"/>
                    <a:pt x="204" y="0"/>
                  </a:cubicBezTo>
                  <a:cubicBezTo>
                    <a:pt x="153" y="0"/>
                    <a:pt x="106" y="19"/>
                    <a:pt x="71" y="55"/>
                  </a:cubicBezTo>
                  <a:cubicBezTo>
                    <a:pt x="0" y="127"/>
                    <a:pt x="1" y="246"/>
                    <a:pt x="74" y="320"/>
                  </a:cubicBezTo>
                  <a:cubicBezTo>
                    <a:pt x="75" y="322"/>
                    <a:pt x="75" y="322"/>
                    <a:pt x="75" y="322"/>
                  </a:cubicBezTo>
                  <a:cubicBezTo>
                    <a:pt x="150" y="395"/>
                    <a:pt x="270" y="396"/>
                    <a:pt x="342" y="322"/>
                  </a:cubicBezTo>
                  <a:cubicBezTo>
                    <a:pt x="414" y="250"/>
                    <a:pt x="413" y="131"/>
                    <a:pt x="340" y="57"/>
                  </a:cubicBezTo>
                </a:path>
              </a:pathLst>
            </a:custGeom>
            <a:solidFill>
              <a:srgbClr val="F19B14"/>
            </a:solidFill>
            <a:ln w="57150">
              <a:solidFill>
                <a:schemeClr val="accent2"/>
              </a:solid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23"/>
            <p:cNvSpPr/>
            <p:nvPr/>
          </p:nvSpPr>
          <p:spPr bwMode="auto">
            <a:xfrm>
              <a:off x="6848440" y="2730677"/>
              <a:ext cx="560072" cy="560072"/>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31"/>
            <p:cNvSpPr/>
            <p:nvPr/>
          </p:nvSpPr>
          <p:spPr bwMode="auto">
            <a:xfrm>
              <a:off x="7543309" y="2599677"/>
              <a:ext cx="1899" cy="1899"/>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Oval 32"/>
            <p:cNvSpPr>
              <a:spLocks noChangeArrowheads="1"/>
            </p:cNvSpPr>
            <p:nvPr/>
          </p:nvSpPr>
          <p:spPr bwMode="auto">
            <a:xfrm>
              <a:off x="7543309" y="2601576"/>
              <a:ext cx="1899" cy="1899"/>
            </a:xfrm>
            <a:prstGeom prst="ellipse">
              <a:avLst/>
            </a:pr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33"/>
            <p:cNvSpPr/>
            <p:nvPr/>
          </p:nvSpPr>
          <p:spPr bwMode="auto">
            <a:xfrm>
              <a:off x="7543309" y="2601576"/>
              <a:ext cx="1899" cy="1899"/>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Oval 34"/>
            <p:cNvSpPr>
              <a:spLocks noChangeArrowheads="1"/>
            </p:cNvSpPr>
            <p:nvPr/>
          </p:nvSpPr>
          <p:spPr bwMode="auto">
            <a:xfrm>
              <a:off x="7543309" y="2601576"/>
              <a:ext cx="1899" cy="1899"/>
            </a:xfrm>
            <a:prstGeom prst="ellipse">
              <a:avLst/>
            </a:pr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35"/>
            <p:cNvSpPr/>
            <p:nvPr/>
          </p:nvSpPr>
          <p:spPr bwMode="auto">
            <a:xfrm>
              <a:off x="7543309" y="2601576"/>
              <a:ext cx="1899" cy="1899"/>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36"/>
            <p:cNvSpPr/>
            <p:nvPr/>
          </p:nvSpPr>
          <p:spPr bwMode="auto">
            <a:xfrm>
              <a:off x="7543309" y="2603474"/>
              <a:ext cx="1899" cy="1899"/>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37"/>
            <p:cNvSpPr>
              <a:spLocks noEditPoints="1"/>
            </p:cNvSpPr>
            <p:nvPr/>
          </p:nvSpPr>
          <p:spPr bwMode="auto">
            <a:xfrm>
              <a:off x="7541407" y="2603473"/>
              <a:ext cx="5697" cy="138595"/>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8"/>
            <p:cNvSpPr/>
            <p:nvPr/>
          </p:nvSpPr>
          <p:spPr bwMode="auto">
            <a:xfrm>
              <a:off x="7541408" y="2590185"/>
              <a:ext cx="3797" cy="81637"/>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40"/>
            <p:cNvSpPr/>
            <p:nvPr/>
          </p:nvSpPr>
          <p:spPr bwMode="auto">
            <a:xfrm>
              <a:off x="7541409" y="2742069"/>
              <a:ext cx="1899" cy="1899"/>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chemeClr val="accent3"/>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41"/>
            <p:cNvSpPr>
              <a:spLocks noEditPoints="1"/>
            </p:cNvSpPr>
            <p:nvPr/>
          </p:nvSpPr>
          <p:spPr bwMode="auto">
            <a:xfrm>
              <a:off x="6176352" y="3290748"/>
              <a:ext cx="1197985" cy="106888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42"/>
            <p:cNvSpPr/>
            <p:nvPr/>
          </p:nvSpPr>
          <p:spPr bwMode="auto">
            <a:xfrm>
              <a:off x="6256092" y="4124211"/>
              <a:ext cx="379709" cy="205043"/>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14"/>
            <p:cNvSpPr/>
            <p:nvPr/>
          </p:nvSpPr>
          <p:spPr bwMode="auto">
            <a:xfrm>
              <a:off x="6909190" y="2580695"/>
              <a:ext cx="647406" cy="645506"/>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rgbClr val="00B0F0"/>
            </a:solidFill>
            <a:ln w="9525">
              <a:noFill/>
              <a:round/>
            </a:ln>
          </p:spPr>
          <p:txBody>
            <a:bodyPr vert="horz" wrap="square" lIns="121645" tIns="60823" rIns="121645" bIns="60823" numCol="1" anchor="t" anchorCtr="0" compatLnSpc="1"/>
            <a:lstStyle/>
            <a:p>
              <a:pP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5" name="Arc 249"/>
          <p:cNvSpPr/>
          <p:nvPr/>
        </p:nvSpPr>
        <p:spPr>
          <a:xfrm rot="16019950">
            <a:off x="3738458" y="2162086"/>
            <a:ext cx="3649330" cy="3229002"/>
          </a:xfrm>
          <a:prstGeom prst="arc">
            <a:avLst>
              <a:gd name="adj1" fmla="val 16200000"/>
              <a:gd name="adj2" fmla="val 19414057"/>
            </a:avLst>
          </a:prstGeom>
          <a:noFill/>
          <a:ln w="28575" cap="flat" cmpd="sng" algn="ctr">
            <a:solidFill>
              <a:srgbClr val="969696"/>
            </a:solidFill>
            <a:prstDash val="sysDot"/>
            <a:headEnd type="none" w="med" len="med"/>
            <a:tailEnd type="triangle" w="med" len="med"/>
          </a:ln>
          <a:effectLst/>
        </p:spPr>
        <p:txBody>
          <a:bodyPr rtlCol="0" anchor="ctr"/>
          <a:lstStyle/>
          <a:p>
            <a:pPr algn="ctr" defTabSz="1373505">
              <a:defRPr/>
            </a:pPr>
            <a:endParaRPr lang="en-US" sz="3545" kern="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a:xfrm>
            <a:off x="3220388" y="4018168"/>
            <a:ext cx="1754720" cy="1102830"/>
            <a:chOff x="3220388" y="4018168"/>
            <a:chExt cx="1754720" cy="1102830"/>
          </a:xfrm>
        </p:grpSpPr>
        <p:sp>
          <p:nvSpPr>
            <p:cNvPr id="36" name="Freeform 7"/>
            <p:cNvSpPr>
              <a:spLocks noEditPoints="1"/>
            </p:cNvSpPr>
            <p:nvPr/>
          </p:nvSpPr>
          <p:spPr bwMode="auto">
            <a:xfrm>
              <a:off x="3220388" y="4039196"/>
              <a:ext cx="897220" cy="1081802"/>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solidFill>
              <a:schemeClr val="accent1">
                <a:alpha val="67000"/>
              </a:schemeClr>
            </a:solidFill>
            <a:ln w="9525">
              <a:noFill/>
              <a:round/>
            </a:ln>
          </p:spPr>
          <p:txBody>
            <a:bodyPr vert="horz" wrap="square" lIns="121645" tIns="60823" rIns="121645" bIns="60823" numCol="1" anchor="t" anchorCtr="0" compatLnSpc="1"/>
            <a:lstStyle/>
            <a:p>
              <a:pPr defTabSz="1373505">
                <a:defRPr/>
              </a:pPr>
              <a:endParaRPr lang="en-US" sz="3545" kern="0" dirty="0">
                <a:solidFill>
                  <a:srgbClr val="F19B14">
                    <a:lumMod val="5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8"/>
            <p:cNvSpPr/>
            <p:nvPr/>
          </p:nvSpPr>
          <p:spPr bwMode="auto">
            <a:xfrm>
              <a:off x="4117609" y="4018168"/>
              <a:ext cx="857499" cy="110283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solidFill>
              <a:schemeClr val="accent1"/>
            </a:solidFill>
            <a:ln w="9525">
              <a:noFill/>
              <a:round/>
            </a:ln>
          </p:spPr>
          <p:txBody>
            <a:bodyPr vert="horz" wrap="square" lIns="121645" tIns="60823" rIns="121645" bIns="60823" numCol="1" anchor="t" anchorCtr="0" compatLnSpc="1"/>
            <a:lstStyle/>
            <a:p>
              <a:pPr defTabSz="1373505">
                <a:defRPr/>
              </a:pPr>
              <a:endParaRPr lang="en-US" sz="3545" kern="0" dirty="0">
                <a:solidFill>
                  <a:srgbClr val="F19B14">
                    <a:lumMod val="5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135"/>
            <p:cNvSpPr>
              <a:spLocks noEditPoints="1"/>
            </p:cNvSpPr>
            <p:nvPr/>
          </p:nvSpPr>
          <p:spPr bwMode="auto">
            <a:xfrm>
              <a:off x="3815267" y="4382264"/>
              <a:ext cx="564960" cy="529202"/>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w="9525">
              <a:noFill/>
              <a:round/>
            </a:ln>
          </p:spPr>
          <p:txBody>
            <a:bodyPr vert="horz" wrap="square" lIns="121645" tIns="60823" rIns="121645" bIns="60823" numCol="1" anchor="t" anchorCtr="0" compatLnSpc="1"/>
            <a:lstStyle/>
            <a:p>
              <a:pPr defTabSz="1373505">
                <a:defRPr/>
              </a:pPr>
              <a:endParaRPr lang="en-US" sz="3545"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4469717" y="1426434"/>
            <a:ext cx="1754719" cy="1102830"/>
            <a:chOff x="4469717" y="1426434"/>
            <a:chExt cx="1754719" cy="1102830"/>
          </a:xfrm>
        </p:grpSpPr>
        <p:sp>
          <p:nvSpPr>
            <p:cNvPr id="39" name="Freeform 7"/>
            <p:cNvSpPr>
              <a:spLocks noEditPoints="1"/>
            </p:cNvSpPr>
            <p:nvPr/>
          </p:nvSpPr>
          <p:spPr bwMode="auto">
            <a:xfrm>
              <a:off x="4469717" y="1447462"/>
              <a:ext cx="897220" cy="1081802"/>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solidFill>
              <a:srgbClr val="2177A8">
                <a:alpha val="82000"/>
              </a:srgbClr>
            </a:solidFill>
            <a:ln w="9525">
              <a:noFill/>
              <a:round/>
            </a:ln>
          </p:spPr>
          <p:txBody>
            <a:bodyPr vert="horz" wrap="square" lIns="121645" tIns="60823" rIns="121645" bIns="60823" numCol="1" anchor="t" anchorCtr="0" compatLnSpc="1"/>
            <a:lstStyle/>
            <a:p>
              <a:pPr defTabSz="1373505">
                <a:defRPr/>
              </a:pPr>
              <a:endParaRPr lang="en-US" sz="3545" kern="0" dirty="0">
                <a:solidFill>
                  <a:srgbClr val="F19B14">
                    <a:lumMod val="5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8"/>
            <p:cNvSpPr/>
            <p:nvPr/>
          </p:nvSpPr>
          <p:spPr bwMode="auto">
            <a:xfrm>
              <a:off x="5366937" y="1426434"/>
              <a:ext cx="857499" cy="110283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solidFill>
              <a:srgbClr val="4FE5FF"/>
            </a:solidFill>
            <a:ln w="9525">
              <a:noFill/>
              <a:round/>
            </a:ln>
          </p:spPr>
          <p:txBody>
            <a:bodyPr vert="horz" wrap="square" lIns="121645" tIns="60823" rIns="121645" bIns="60823" numCol="1" anchor="t" anchorCtr="0" compatLnSpc="1"/>
            <a:lstStyle/>
            <a:p>
              <a:pPr defTabSz="1373505">
                <a:defRPr/>
              </a:pPr>
              <a:endParaRPr lang="en-US" sz="3545" kern="0" dirty="0">
                <a:solidFill>
                  <a:srgbClr val="F19B14">
                    <a:lumMod val="5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23"/>
            <p:cNvSpPr>
              <a:spLocks noEditPoints="1"/>
            </p:cNvSpPr>
            <p:nvPr/>
          </p:nvSpPr>
          <p:spPr bwMode="auto">
            <a:xfrm>
              <a:off x="5112907" y="1755413"/>
              <a:ext cx="468342" cy="442854"/>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rgbClr val="FFFFFF"/>
            </a:solidFill>
            <a:ln w="9525">
              <a:noFill/>
              <a:round/>
            </a:ln>
          </p:spPr>
          <p:txBody>
            <a:bodyPr vert="horz" wrap="square" lIns="121645" tIns="60823" rIns="121645" bIns="60823" numCol="1" anchor="t" anchorCtr="0" compatLnSpc="1"/>
            <a:lstStyle/>
            <a:p>
              <a:pPr defTabSz="1373505">
                <a:defRPr/>
              </a:pPr>
              <a:endParaRPr lang="en-US" sz="3545"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p:cNvGrpSpPr/>
          <p:nvPr/>
        </p:nvGrpSpPr>
        <p:grpSpPr>
          <a:xfrm>
            <a:off x="7446516" y="4031454"/>
            <a:ext cx="1754718" cy="1102830"/>
            <a:chOff x="7446516" y="4031454"/>
            <a:chExt cx="1754718" cy="1102830"/>
          </a:xfrm>
        </p:grpSpPr>
        <p:sp>
          <p:nvSpPr>
            <p:cNvPr id="42" name="Freeform 7"/>
            <p:cNvSpPr>
              <a:spLocks noEditPoints="1"/>
            </p:cNvSpPr>
            <p:nvPr/>
          </p:nvSpPr>
          <p:spPr bwMode="auto">
            <a:xfrm>
              <a:off x="7446516" y="4052482"/>
              <a:ext cx="897220" cy="1081802"/>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solidFill>
              <a:srgbClr val="4FE5FF">
                <a:alpha val="80000"/>
              </a:srgbClr>
            </a:solidFill>
            <a:ln w="9525">
              <a:noFill/>
              <a:round/>
            </a:ln>
          </p:spPr>
          <p:txBody>
            <a:bodyPr vert="horz" wrap="square" lIns="121645" tIns="60823" rIns="121645" bIns="60823" numCol="1" anchor="t" anchorCtr="0" compatLnSpc="1"/>
            <a:lstStyle/>
            <a:p>
              <a:pPr defTabSz="1373505">
                <a:defRPr/>
              </a:pPr>
              <a:endParaRPr lang="en-US" sz="3545" kern="0" dirty="0">
                <a:solidFill>
                  <a:srgbClr val="F19B14">
                    <a:lumMod val="5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8"/>
            <p:cNvSpPr/>
            <p:nvPr/>
          </p:nvSpPr>
          <p:spPr bwMode="auto">
            <a:xfrm>
              <a:off x="8343735" y="4031454"/>
              <a:ext cx="857499" cy="110283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solidFill>
              <a:srgbClr val="2677AA"/>
            </a:solidFill>
            <a:ln w="9525">
              <a:noFill/>
              <a:round/>
            </a:ln>
          </p:spPr>
          <p:txBody>
            <a:bodyPr vert="horz" wrap="square" lIns="121645" tIns="60823" rIns="121645" bIns="60823" numCol="1" anchor="t" anchorCtr="0" compatLnSpc="1"/>
            <a:lstStyle/>
            <a:p>
              <a:pPr defTabSz="1373505">
                <a:defRPr/>
              </a:pPr>
              <a:endParaRPr lang="en-US" sz="3545" kern="0" dirty="0">
                <a:solidFill>
                  <a:srgbClr val="F19B14">
                    <a:lumMod val="50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62"/>
            <p:cNvSpPr>
              <a:spLocks noChangeAspect="1" noEditPoints="1"/>
            </p:cNvSpPr>
            <p:nvPr/>
          </p:nvSpPr>
          <p:spPr bwMode="auto">
            <a:xfrm>
              <a:off x="8011415" y="4330981"/>
              <a:ext cx="624918" cy="629914"/>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525">
              <a:noFill/>
              <a:round/>
            </a:ln>
          </p:spPr>
          <p:txBody>
            <a:bodyPr vert="horz" wrap="square" lIns="121645" tIns="60823" rIns="121645" bIns="60823" numCol="1" anchor="t" anchorCtr="0" compatLnSpc="1"/>
            <a:lstStyle/>
            <a:p>
              <a:pPr defTabSz="1373505">
                <a:defRPr/>
              </a:pPr>
              <a:endParaRPr lang="en-US" sz="3545" kern="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5"/>
          <p:cNvGrpSpPr/>
          <p:nvPr/>
        </p:nvGrpSpPr>
        <p:grpSpPr>
          <a:xfrm>
            <a:off x="1527601" y="1467820"/>
            <a:ext cx="2590007" cy="1116165"/>
            <a:chOff x="1527601" y="1467820"/>
            <a:chExt cx="2590007" cy="1116165"/>
          </a:xfrm>
        </p:grpSpPr>
        <p:sp>
          <p:nvSpPr>
            <p:cNvPr id="45" name="_25"/>
            <p:cNvSpPr/>
            <p:nvPr/>
          </p:nvSpPr>
          <p:spPr>
            <a:xfrm>
              <a:off x="1811719" y="1467820"/>
              <a:ext cx="2268000" cy="400110"/>
            </a:xfrm>
            <a:prstGeom prst="rect">
              <a:avLst/>
            </a:prstGeom>
            <a:noFill/>
          </p:spPr>
          <p:txBody>
            <a:bodyPr wrap="square" rtlCol="0">
              <a:spAutoFit/>
            </a:bodyPr>
            <a:lstStyle/>
            <a:p>
              <a:pPr algn="r"/>
              <a:r>
                <a:rPr lang="zh-CN" altLang="en-US" sz="20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rPr>
                <a:t>输入你的标题</a:t>
              </a:r>
              <a:endParaRPr lang="zh-CN" altLang="en-US" sz="20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endParaRPr>
            </a:p>
          </p:txBody>
        </p:sp>
        <p:sp>
          <p:nvSpPr>
            <p:cNvPr id="46" name="_26"/>
            <p:cNvSpPr/>
            <p:nvPr/>
          </p:nvSpPr>
          <p:spPr>
            <a:xfrm>
              <a:off x="1527601" y="1791717"/>
              <a:ext cx="2590007" cy="792268"/>
            </a:xfrm>
            <a:prstGeom prst="rect">
              <a:avLst/>
            </a:prstGeom>
          </p:spPr>
          <p:txBody>
            <a:bodyPr wrap="square">
              <a:spAutoFit/>
            </a:bodyPr>
            <a:lstStyle/>
            <a:p>
              <a:pPr algn="r">
                <a:lnSpc>
                  <a:spcPct val="130000"/>
                </a:lnSpc>
              </a:pPr>
              <a:r>
                <a:rPr lang="zh-CN" altLang="en-US" sz="1200" dirty="0">
                  <a:solidFill>
                    <a:prstClr val="white">
                      <a:lumMod val="85000"/>
                    </a:prst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en-US" sz="1100" dirty="0">
                <a:solidFill>
                  <a:schemeClr val="bg1">
                    <a:lumMod val="50000"/>
                  </a:schemeClr>
                </a:solidFill>
                <a:cs typeface="+mn-ea"/>
                <a:sym typeface="+mn-lt"/>
              </a:endParaRPr>
            </a:p>
          </p:txBody>
        </p:sp>
      </p:grpSp>
      <p:grpSp>
        <p:nvGrpSpPr>
          <p:cNvPr id="7" name="组合 6"/>
          <p:cNvGrpSpPr/>
          <p:nvPr/>
        </p:nvGrpSpPr>
        <p:grpSpPr>
          <a:xfrm>
            <a:off x="421862" y="4625080"/>
            <a:ext cx="2590007" cy="1116165"/>
            <a:chOff x="421862" y="4625080"/>
            <a:chExt cx="2590007" cy="1116165"/>
          </a:xfrm>
        </p:grpSpPr>
        <p:sp>
          <p:nvSpPr>
            <p:cNvPr id="47" name="_25"/>
            <p:cNvSpPr/>
            <p:nvPr/>
          </p:nvSpPr>
          <p:spPr>
            <a:xfrm>
              <a:off x="705980" y="4625080"/>
              <a:ext cx="2268000" cy="400110"/>
            </a:xfrm>
            <a:prstGeom prst="rect">
              <a:avLst/>
            </a:prstGeom>
            <a:noFill/>
          </p:spPr>
          <p:txBody>
            <a:bodyPr wrap="square" rtlCol="0">
              <a:spAutoFit/>
            </a:bodyPr>
            <a:lstStyle/>
            <a:p>
              <a:pPr algn="r"/>
              <a:r>
                <a:rPr lang="zh-CN" altLang="en-US" sz="20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rPr>
                <a:t>输入你的标题</a:t>
              </a:r>
              <a:endParaRPr lang="zh-CN" altLang="en-US" sz="2000" dirty="0">
                <a:gradFill>
                  <a:gsLst>
                    <a:gs pos="75000">
                      <a:srgbClr val="FEFEFF"/>
                    </a:gs>
                    <a:gs pos="25000">
                      <a:srgbClr val="FDFEFF"/>
                    </a:gs>
                    <a:gs pos="0">
                      <a:schemeClr val="bg1">
                        <a:alpha val="0"/>
                      </a:schemeClr>
                    </a:gs>
                    <a:gs pos="100000">
                      <a:schemeClr val="bg1">
                        <a:alpha val="20000"/>
                      </a:schemeClr>
                    </a:gs>
                  </a:gsLst>
                  <a:lin ang="0" scaled="0"/>
                </a:gradFill>
                <a:latin typeface="思源黑体 CN Medium" panose="020B0600000000000000" pitchFamily="34" charset="-122"/>
                <a:ea typeface="思源黑体 CN Medium" panose="020B0600000000000000" pitchFamily="34" charset="-122"/>
                <a:sym typeface="+mn-lt"/>
              </a:endParaRPr>
            </a:p>
          </p:txBody>
        </p:sp>
        <p:sp>
          <p:nvSpPr>
            <p:cNvPr id="48" name="_26"/>
            <p:cNvSpPr/>
            <p:nvPr/>
          </p:nvSpPr>
          <p:spPr>
            <a:xfrm>
              <a:off x="421862" y="4948977"/>
              <a:ext cx="2590007" cy="792268"/>
            </a:xfrm>
            <a:prstGeom prst="rect">
              <a:avLst/>
            </a:prstGeom>
          </p:spPr>
          <p:txBody>
            <a:bodyPr wrap="square">
              <a:spAutoFit/>
            </a:bodyPr>
            <a:lstStyle/>
            <a:p>
              <a:pPr algn="r">
                <a:lnSpc>
                  <a:spcPct val="130000"/>
                </a:lnSpc>
              </a:pPr>
              <a:r>
                <a:rPr lang="zh-CN" altLang="en-US" sz="1200" dirty="0">
                  <a:solidFill>
                    <a:prstClr val="white">
                      <a:lumMod val="85000"/>
                    </a:prst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en-US" sz="1100" dirty="0">
                <a:solidFill>
                  <a:schemeClr val="bg1">
                    <a:lumMod val="50000"/>
                  </a:schemeClr>
                </a:solidFill>
                <a:cs typeface="+mn-ea"/>
                <a:sym typeface="+mn-lt"/>
              </a:endParaRPr>
            </a:p>
          </p:txBody>
        </p:sp>
      </p:grpSp>
      <p:grpSp>
        <p:nvGrpSpPr>
          <p:cNvPr id="8" name="组合 7"/>
          <p:cNvGrpSpPr/>
          <p:nvPr/>
        </p:nvGrpSpPr>
        <p:grpSpPr>
          <a:xfrm>
            <a:off x="8999961" y="3220001"/>
            <a:ext cx="2590007" cy="1116165"/>
            <a:chOff x="8999961" y="3220001"/>
            <a:chExt cx="2590007" cy="1116165"/>
          </a:xfrm>
        </p:grpSpPr>
        <p:sp>
          <p:nvSpPr>
            <p:cNvPr id="49" name="_29"/>
            <p:cNvSpPr/>
            <p:nvPr/>
          </p:nvSpPr>
          <p:spPr>
            <a:xfrm>
              <a:off x="8999961" y="3220001"/>
              <a:ext cx="2268000" cy="400110"/>
            </a:xfrm>
            <a:prstGeom prst="rect">
              <a:avLst/>
            </a:prstGeom>
            <a:noFill/>
          </p:spPr>
          <p:txBody>
            <a:bodyPr wrap="square" rtlCol="0">
              <a:spAutoFit/>
            </a:bodyPr>
            <a:lstStyle/>
            <a:p>
              <a:pPr lvl="0"/>
              <a:r>
                <a:rPr lang="zh-CN" altLang="en-US" sz="20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sym typeface="+mn-lt"/>
                </a:rPr>
                <a:t>输入你的标题</a:t>
              </a:r>
              <a:endParaRPr lang="zh-CN" altLang="en-US" sz="20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sym typeface="+mn-lt"/>
              </a:endParaRPr>
            </a:p>
          </p:txBody>
        </p:sp>
        <p:sp>
          <p:nvSpPr>
            <p:cNvPr id="50" name="_30"/>
            <p:cNvSpPr/>
            <p:nvPr/>
          </p:nvSpPr>
          <p:spPr>
            <a:xfrm>
              <a:off x="8999961" y="3543898"/>
              <a:ext cx="2590007" cy="792268"/>
            </a:xfrm>
            <a:prstGeom prst="rect">
              <a:avLst/>
            </a:prstGeom>
          </p:spPr>
          <p:txBody>
            <a:bodyPr wrap="square">
              <a:spAutoFit/>
            </a:bodyPr>
            <a:lstStyle/>
            <a:p>
              <a:pPr lvl="0">
                <a:lnSpc>
                  <a:spcPct val="130000"/>
                </a:lnSpc>
              </a:pPr>
              <a:r>
                <a:rPr lang="zh-CN" altLang="en-US" sz="1200" dirty="0">
                  <a:solidFill>
                    <a:prstClr val="white">
                      <a:lumMod val="85000"/>
                    </a:prstClr>
                  </a:solidFill>
                  <a:latin typeface="思源黑体 CN Normal" panose="020B0400000000000000" pitchFamily="34" charset="-122"/>
                  <a:ea typeface="思源黑体 CN Normal" panose="020B0400000000000000" pitchFamily="34" charset="-122"/>
                </a:rPr>
                <a:t>您的内容打在这里，或者通过复制您的文本后，在此框中选择粘贴，并选择只保留文字。</a:t>
              </a:r>
              <a:endParaRPr lang="zh-CN" altLang="en-US" sz="1100" dirty="0">
                <a:solidFill>
                  <a:prstClr val="white">
                    <a:lumMod val="50000"/>
                  </a:prstClr>
                </a:solidFill>
                <a:cs typeface="+mn-ea"/>
                <a:sym typeface="+mn-lt"/>
              </a:endParaRPr>
            </a:p>
          </p:txBody>
        </p:sp>
      </p:grpSp>
      <p:sp>
        <p:nvSpPr>
          <p:cNvPr id="55" name="_21"/>
          <p:cNvSpPr txBox="1"/>
          <p:nvPr/>
        </p:nvSpPr>
        <p:spPr>
          <a:xfrm>
            <a:off x="3707614" y="492739"/>
            <a:ext cx="4883780" cy="584775"/>
          </a:xfrm>
          <a:prstGeom prst="rect">
            <a:avLst/>
          </a:prstGeom>
          <a:noFill/>
        </p:spPr>
        <p:txBody>
          <a:bodyPr wrap="square" rtlCol="0">
            <a:spAutoFit/>
          </a:bodyPr>
          <a:lstStyle/>
          <a:p>
            <a:pPr lvl="0" algn="ctr"/>
            <a:r>
              <a:rPr lang="zh-CN" altLang="en-US"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rPr>
              <a:t>产品背景</a:t>
            </a:r>
            <a:endParaRPr lang="en-US" altLang="zh-CN" sz="3200" dirty="0">
              <a:gradFill>
                <a:gsLst>
                  <a:gs pos="75000">
                    <a:srgbClr val="FEFEFF"/>
                  </a:gs>
                  <a:gs pos="25000">
                    <a:srgbClr val="FDFEFF"/>
                  </a:gs>
                  <a:gs pos="0">
                    <a:prstClr val="white">
                      <a:alpha val="0"/>
                    </a:prstClr>
                  </a:gs>
                  <a:gs pos="100000">
                    <a:prstClr val="white">
                      <a:alpha val="20000"/>
                    </a:prstClr>
                  </a:gs>
                </a:gsLst>
                <a:lin ang="0" scaled="0"/>
              </a:gradFill>
              <a:latin typeface="思源黑体 CN Medium" panose="020B0600000000000000" pitchFamily="34" charset="-122"/>
              <a:ea typeface="思源黑体 CN Medium" panose="020B0600000000000000" pitchFamily="34" charset="-122"/>
            </a:endParaRPr>
          </a:p>
        </p:txBody>
      </p:sp>
      <p:cxnSp>
        <p:nvCxnSpPr>
          <p:cNvPr id="56" name="_22"/>
          <p:cNvCxnSpPr/>
          <p:nvPr/>
        </p:nvCxnSpPr>
        <p:spPr>
          <a:xfrm flipH="1">
            <a:off x="4202006" y="1119102"/>
            <a:ext cx="3894996"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900" advClick="0" advTm="5000">
        <p14:warp dir="in"/>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inVertical)">
                                      <p:cBhvr>
                                        <p:cTn id="7" dur="500"/>
                                        <p:tgtEl>
                                          <p:spTgt spid="5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1000"/>
                                        <p:tgtEl>
                                          <p:spTgt spid="55"/>
                                        </p:tgtEl>
                                      </p:cBhvr>
                                    </p:animEffect>
                                    <p:anim calcmode="lin" valueType="num">
                                      <p:cBhvr>
                                        <p:cTn id="12" dur="1000" fill="hold"/>
                                        <p:tgtEl>
                                          <p:spTgt spid="55"/>
                                        </p:tgtEl>
                                        <p:attrNameLst>
                                          <p:attrName>ppt_x</p:attrName>
                                        </p:attrNameLst>
                                      </p:cBhvr>
                                      <p:tavLst>
                                        <p:tav tm="0">
                                          <p:val>
                                            <p:strVal val="#ppt_x"/>
                                          </p:val>
                                        </p:tav>
                                        <p:tav tm="100000">
                                          <p:val>
                                            <p:strVal val="#ppt_x"/>
                                          </p:val>
                                        </p:tav>
                                      </p:tavLst>
                                    </p:anim>
                                    <p:anim calcmode="lin" valueType="num">
                                      <p:cBhvr>
                                        <p:cTn id="13" dur="1000" fill="hold"/>
                                        <p:tgtEl>
                                          <p:spTgt spid="5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1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500"/>
                            </p:stCondLst>
                            <p:childTnLst>
                              <p:par>
                                <p:cTn id="24" presetID="22" presetClass="entr" presetSubtype="2"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2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500"/>
                            </p:stCondLst>
                            <p:childTnLst>
                              <p:par>
                                <p:cTn id="40" presetID="2" presetClass="entr" presetSubtype="6"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12"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0-#ppt_w/2"/>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_1"/>
          <p:cNvSpPr txBox="1"/>
          <p:nvPr/>
        </p:nvSpPr>
        <p:spPr>
          <a:xfrm>
            <a:off x="2896708" y="3792583"/>
            <a:ext cx="5963157" cy="922020"/>
          </a:xfrm>
          <a:prstGeom prst="rect">
            <a:avLst/>
          </a:prstGeom>
          <a:noFill/>
        </p:spPr>
        <p:txBody>
          <a:bodyPr wrap="square" rtlCol="0">
            <a:spAutoFit/>
          </a:bodyPr>
          <a:lstStyle>
            <a:defPPr>
              <a:defRPr lang="zh-CN"/>
            </a:defPPr>
            <a:lvl1pPr algn="ctr">
              <a:defRPr sz="5400">
                <a:gradFill>
                  <a:gsLst>
                    <a:gs pos="75000">
                      <a:srgbClr val="FEFEFF"/>
                    </a:gs>
                    <a:gs pos="25000">
                      <a:srgbClr val="FDFEFF"/>
                    </a:gs>
                    <a:gs pos="0">
                      <a:schemeClr val="bg1">
                        <a:alpha val="0"/>
                      </a:schemeClr>
                    </a:gs>
                    <a:gs pos="100000">
                      <a:schemeClr val="bg1">
                        <a:alpha val="20000"/>
                      </a:schemeClr>
                    </a:gs>
                  </a:gsLst>
                  <a:lin ang="0" scaled="0"/>
                </a:gradFill>
              </a:defRPr>
            </a:lvl1pPr>
          </a:lstStyle>
          <a:p>
            <a:r>
              <a:rPr lang="zh-CN" altLang="en-US" spc="-150" dirty="0">
                <a:latin typeface="思源黑体 CN Medium" panose="020B0600000000000000" pitchFamily="34" charset="-122"/>
                <a:ea typeface="思源黑体 CN Medium" panose="020B0600000000000000" pitchFamily="34" charset="-122"/>
              </a:rPr>
              <a:t>实现</a:t>
            </a:r>
            <a:r>
              <a:rPr lang="zh-CN" altLang="en-US" spc="-150" dirty="0">
                <a:latin typeface="思源黑体 CN Medium" panose="020B0600000000000000" pitchFamily="34" charset="-122"/>
                <a:ea typeface="思源黑体 CN Medium" panose="020B0600000000000000" pitchFamily="34" charset="-122"/>
              </a:rPr>
              <a:t>效果</a:t>
            </a:r>
            <a:endParaRPr lang="zh-CN" altLang="en-US" spc="-150" dirty="0">
              <a:latin typeface="思源黑体 CN Medium" panose="020B0600000000000000" pitchFamily="34" charset="-122"/>
              <a:ea typeface="思源黑体 CN Medium" panose="020B0600000000000000" pitchFamily="34" charset="-122"/>
            </a:endParaRPr>
          </a:p>
        </p:txBody>
      </p:sp>
      <p:grpSp>
        <p:nvGrpSpPr>
          <p:cNvPr id="3" name="_3"/>
          <p:cNvGrpSpPr/>
          <p:nvPr/>
        </p:nvGrpSpPr>
        <p:grpSpPr>
          <a:xfrm>
            <a:off x="3921414" y="2869253"/>
            <a:ext cx="3913744" cy="923330"/>
            <a:chOff x="4274562" y="3481972"/>
            <a:chExt cx="3913744" cy="923330"/>
          </a:xfrm>
        </p:grpSpPr>
        <p:sp>
          <p:nvSpPr>
            <p:cNvPr id="4" name="文本框 3"/>
            <p:cNvSpPr txBox="1"/>
            <p:nvPr/>
          </p:nvSpPr>
          <p:spPr>
            <a:xfrm>
              <a:off x="4274562" y="3481972"/>
              <a:ext cx="1972750" cy="923330"/>
            </a:xfrm>
            <a:prstGeom prst="rect">
              <a:avLst/>
            </a:prstGeom>
            <a:noFill/>
          </p:spPr>
          <p:txBody>
            <a:bodyPr wrap="square" rtlCol="0">
              <a:spAutoFit/>
            </a:bodyPr>
            <a:lstStyle/>
            <a:p>
              <a:pPr algn="ctr"/>
              <a:r>
                <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rPr>
                <a:t>PART</a:t>
              </a:r>
              <a:endPar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endParaRPr>
            </a:p>
          </p:txBody>
        </p:sp>
        <p:sp>
          <p:nvSpPr>
            <p:cNvPr id="5" name="文本框 4"/>
            <p:cNvSpPr txBox="1"/>
            <p:nvPr/>
          </p:nvSpPr>
          <p:spPr>
            <a:xfrm>
              <a:off x="6005247" y="3481972"/>
              <a:ext cx="2183059" cy="923330"/>
            </a:xfrm>
            <a:prstGeom prst="rect">
              <a:avLst/>
            </a:prstGeom>
          </p:spPr>
          <p:txBody>
            <a:bodyPr wrap="square" rtlCol="0">
              <a:spAutoFit/>
            </a:bodyPr>
            <a:lstStyle/>
            <a:p>
              <a:pPr algn="ctr"/>
              <a:r>
                <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rPr>
                <a:t>TWO</a:t>
              </a:r>
              <a:endParaRPr lang="en-US" altLang="zh-CN" sz="5400" dirty="0">
                <a:gradFill>
                  <a:gsLst>
                    <a:gs pos="75000">
                      <a:srgbClr val="FEFEFF"/>
                    </a:gs>
                    <a:gs pos="25000">
                      <a:srgbClr val="FDFEFF"/>
                    </a:gs>
                    <a:gs pos="0">
                      <a:schemeClr val="bg1">
                        <a:alpha val="0"/>
                      </a:schemeClr>
                    </a:gs>
                    <a:gs pos="100000">
                      <a:schemeClr val="bg1">
                        <a:alpha val="20000"/>
                      </a:schemeClr>
                    </a:gs>
                  </a:gsLst>
                  <a:lin ang="0" scaled="0"/>
                </a:gradFill>
              </a:endParaRPr>
            </a:p>
          </p:txBody>
        </p:sp>
      </p:grpSp>
      <p:cxnSp>
        <p:nvCxnSpPr>
          <p:cNvPr id="6" name="_4"/>
          <p:cNvCxnSpPr/>
          <p:nvPr/>
        </p:nvCxnSpPr>
        <p:spPr>
          <a:xfrm flipH="1">
            <a:off x="3379688" y="3726549"/>
            <a:ext cx="4997197" cy="0"/>
          </a:xfrm>
          <a:prstGeom prst="line">
            <a:avLst/>
          </a:prstGeom>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7" name="4" descr="D:\360data\重要数据\桌面\333333333333.png"/>
          <p:cNvPicPr>
            <a:picLocks noChangeAspect="1" noChangeArrowheads="1"/>
          </p:cNvPicPr>
          <p:nvPr/>
        </p:nvPicPr>
        <p:blipFill rotWithShape="1">
          <a:blip r:embed="rId1">
            <a:extLst>
              <a:ext uri="{28A0092B-C50C-407E-A947-70E740481C1C}">
                <a14:useLocalDpi xmlns:a14="http://schemas.microsoft.com/office/drawing/2010/main" val="0"/>
              </a:ext>
            </a:extLst>
          </a:blip>
          <a:srcRect l="9664" t="7792" r="9819" b="10024"/>
          <a:stretch>
            <a:fillRect/>
          </a:stretch>
        </p:blipFill>
        <p:spPr bwMode="auto">
          <a:xfrm>
            <a:off x="4037190" y="-1665270"/>
            <a:ext cx="3583457" cy="365768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8" name="5" descr="D:\360data\重要数据\桌面\22222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4" t="3417" r="2067" b="5063"/>
          <a:stretch>
            <a:fillRect/>
          </a:stretch>
        </p:blipFill>
        <p:spPr bwMode="auto">
          <a:xfrm>
            <a:off x="3738037" y="-1812383"/>
            <a:ext cx="4199075" cy="4073119"/>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9" name="6" descr="D:\360data\重要数据\桌面\111111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402" y="-1930004"/>
            <a:ext cx="4450557" cy="4450557"/>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 name="1" descr="D:\360data\重要数据\桌面\666666666.png"/>
          <p:cNvPicPr>
            <a:picLocks noChangeAspect="1" noChangeArrowheads="1"/>
          </p:cNvPicPr>
          <p:nvPr/>
        </p:nvPicPr>
        <p:blipFill rotWithShape="1">
          <a:blip r:embed="rId4">
            <a:extLst>
              <a:ext uri="{28A0092B-C50C-407E-A947-70E740481C1C}">
                <a14:useLocalDpi xmlns:a14="http://schemas.microsoft.com/office/drawing/2010/main" val="0"/>
              </a:ext>
            </a:extLst>
          </a:blip>
          <a:srcRect l="22997" t="27011" r="24848" b="27881"/>
          <a:stretch>
            <a:fillRect/>
          </a:stretch>
        </p:blipFill>
        <p:spPr bwMode="auto">
          <a:xfrm>
            <a:off x="4159314" y="-1316570"/>
            <a:ext cx="3261067" cy="282048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954" t="14588" r="69269" b="8640"/>
          <a:stretch>
            <a:fillRect/>
          </a:stretch>
        </p:blipFill>
        <p:spPr>
          <a:xfrm>
            <a:off x="4707728" y="-1183793"/>
            <a:ext cx="2393104" cy="2367585"/>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46159" t="36269" r="32912" b="16705"/>
          <a:stretch>
            <a:fillRect/>
          </a:stretch>
        </p:blipFill>
        <p:spPr>
          <a:xfrm>
            <a:off x="5014197" y="-752237"/>
            <a:ext cx="1642423" cy="14161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8" presetClass="emph" presetSubtype="0" repeatCount="2000" fill="hold" nodeType="withEffect">
                                  <p:stCondLst>
                                    <p:cond delay="0"/>
                                  </p:stCondLst>
                                  <p:childTnLst>
                                    <p:animRot by="21600000">
                                      <p:cBhvr>
                                        <p:cTn id="32" dur="750" fill="hold"/>
                                        <p:tgtEl>
                                          <p:spTgt spid="10"/>
                                        </p:tgtEl>
                                        <p:attrNameLst>
                                          <p:attrName>r</p:attrName>
                                        </p:attrNameLst>
                                      </p:cBhvr>
                                    </p:animRot>
                                  </p:childTnLst>
                                </p:cTn>
                              </p:par>
                              <p:par>
                                <p:cTn id="33" presetID="8" presetClass="emph" presetSubtype="0" repeatCount="2000" fill="hold" nodeType="withEffect">
                                  <p:stCondLst>
                                    <p:cond delay="0"/>
                                  </p:stCondLst>
                                  <p:childTnLst>
                                    <p:animRot by="-43200000">
                                      <p:cBhvr>
                                        <p:cTn id="34" dur="750" fill="hold"/>
                                        <p:tgtEl>
                                          <p:spTgt spid="7"/>
                                        </p:tgtEl>
                                        <p:attrNameLst>
                                          <p:attrName>r</p:attrName>
                                        </p:attrNameLst>
                                      </p:cBhvr>
                                    </p:animRot>
                                  </p:childTnLst>
                                </p:cTn>
                              </p:par>
                              <p:par>
                                <p:cTn id="35" presetID="8" presetClass="emph" presetSubtype="0" repeatCount="2000" fill="hold" nodeType="withEffect">
                                  <p:stCondLst>
                                    <p:cond delay="0"/>
                                  </p:stCondLst>
                                  <p:childTnLst>
                                    <p:animRot by="21600000">
                                      <p:cBhvr>
                                        <p:cTn id="36" dur="750" fill="hold"/>
                                        <p:tgtEl>
                                          <p:spTgt spid="8"/>
                                        </p:tgtEl>
                                        <p:attrNameLst>
                                          <p:attrName>r</p:attrName>
                                        </p:attrNameLst>
                                      </p:cBhvr>
                                    </p:animRot>
                                  </p:childTnLst>
                                </p:cTn>
                              </p:par>
                              <p:par>
                                <p:cTn id="37" presetID="8" presetClass="emph" presetSubtype="0" repeatCount="2000" fill="hold" nodeType="withEffect">
                                  <p:stCondLst>
                                    <p:cond delay="0"/>
                                  </p:stCondLst>
                                  <p:childTnLst>
                                    <p:animRot by="-21600000">
                                      <p:cBhvr>
                                        <p:cTn id="38" dur="750" fill="hold"/>
                                        <p:tgtEl>
                                          <p:spTgt spid="9"/>
                                        </p:tgtEl>
                                        <p:attrNameLst>
                                          <p:attrName>r</p:attrName>
                                        </p:attrNameLst>
                                      </p:cBhvr>
                                    </p:animRot>
                                  </p:childTnLst>
                                </p:cTn>
                              </p:par>
                              <p:par>
                                <p:cTn id="39" presetID="53" presetClass="entr" presetSubtype="16" fill="hold" nodeType="withEffect">
                                  <p:stCondLst>
                                    <p:cond delay="8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1500"/>
                            </p:stCondLst>
                            <p:childTnLst>
                              <p:par>
                                <p:cTn id="45" presetID="16" presetClass="entr" presetSubtype="2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par>
                          <p:cTn id="48" fill="hold">
                            <p:stCondLst>
                              <p:cond delay="2000"/>
                            </p:stCondLst>
                            <p:childTnLst>
                              <p:par>
                                <p:cTn id="49" presetID="47"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0.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1.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2.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3.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4.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5.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6.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7.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8.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19.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2.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20.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21.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2.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3.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4.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5.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6.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7.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8.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29.xml><?xml version="1.0" encoding="utf-8"?>
<p:tagLst xmlns:p="http://schemas.openxmlformats.org/presentationml/2006/main">
  <p:tag name="KSO_WM_DIAGRAM_VIRTUALLY_FRAME" val="{&quot;height&quot;:435.23110236220475,&quot;left&quot;:27.583858267716515,&quot;top&quot;:115.651968503937,&quot;width&quot;:886.2111811023622}"/>
</p:tagLst>
</file>

<file path=ppt/tags/tag3.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30.xml><?xml version="1.0" encoding="utf-8"?>
<p:tagLst xmlns:p="http://schemas.openxmlformats.org/presentationml/2006/main">
  <p:tag name="KSO_WM_DIAGRAM_VIRTUALLY_FRAME" val="{&quot;height&quot;:463.2875590551181,&quot;left&quot;:25.246377952755903,&quot;top&quot;:91.45,&quot;width&quot;:896.353622047244}"/>
</p:tagLst>
</file>

<file path=ppt/tags/tag31.xml><?xml version="1.0" encoding="utf-8"?>
<p:tagLst xmlns:p="http://schemas.openxmlformats.org/presentationml/2006/main">
  <p:tag name="KSO_WM_DIAGRAM_VIRTUALLY_FRAME" val="{&quot;height&quot;:463.2875590551181,&quot;left&quot;:25.246377952755903,&quot;top&quot;:91.45,&quot;width&quot;:896.353622047244}"/>
</p:tagLst>
</file>

<file path=ppt/tags/tag32.xml><?xml version="1.0" encoding="utf-8"?>
<p:tagLst xmlns:p="http://schemas.openxmlformats.org/presentationml/2006/main">
  <p:tag name="KSO_WM_DIAGRAM_VIRTUALLY_FRAME" val="{&quot;height&quot;:463.2875590551181,&quot;left&quot;:25.246377952755903,&quot;top&quot;:91.45,&quot;width&quot;:896.353622047244}"/>
</p:tagLst>
</file>

<file path=ppt/tags/tag33.xml><?xml version="1.0" encoding="utf-8"?>
<p:tagLst xmlns:p="http://schemas.openxmlformats.org/presentationml/2006/main">
  <p:tag name="KSO_WM_DIAGRAM_VIRTUALLY_FRAME" val="{&quot;height&quot;:463.2875590551181,&quot;left&quot;:25.246377952755903,&quot;top&quot;:91.45,&quot;width&quot;:896.353622047244}"/>
</p:tagLst>
</file>

<file path=ppt/tags/tag34.xml><?xml version="1.0" encoding="utf-8"?>
<p:tagLst xmlns:p="http://schemas.openxmlformats.org/presentationml/2006/main">
  <p:tag name="ISPRING_SLIDE_ID_2" val="{E74FA4BD-F431-4608-9BFF-24A93A04F6F3}"/>
  <p:tag name="GENSWF_ADVANCE_TIME" val="0.001"/>
  <p:tag name="ISPRING_CUSTOM_TIMING_USED" val="1"/>
</p:tagLst>
</file>

<file path=ppt/tags/tag35.xml><?xml version="1.0" encoding="utf-8"?>
<p:tagLst xmlns:p="http://schemas.openxmlformats.org/presentationml/2006/main">
  <p:tag name="ISPRING_ULTRA_SCORM_COURSE_ID" val="AB14A9FB-A266-41E6-8921-D80AC694642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CKuDkkVKthzdwQAAAQRAAAdAAAAdW5pdmVyc2FsL2NvbW1vbl9tZXNzYWdlcy5sbmetWN1u2zYUvi/QdyAEFNiALW0HtCiGxIEsMbYQmXIlOk72A4GRGJsoJWb6cZtd7WrXw55h2O53uccpMOw1dkjJSdwfSEoCxIBJ5fvO0TnfOYf0/uG7TKINL0qh8gPr+d4zC/E8UanIVwfWgh59/cpCZcXylEmV8wMrVxY6HD1+tC9ZvqrZisP3x48Q2s94WcKyHOnVzRqJ9MCaj2MnmM1tchb7wSSIx97EGjkqu2T5FfLVSv1QfPHNy1fvnr94+eX+0xbZhyia2b6/S4UM04tnPYgIDQM/BjbsxwSfUmv0/tffh8GCBfU9gq1R+2UYeh7iE230t07YIgwxoXHkey6OvSgmATWR8DHFrjU6UzVasw1HlUIbwd+ias0hj5UoOCqlSM2DRMFGXvMuY24wsz0ShziioedQLyDWKFJFcfWVoWV1tVYFmCtRKkp2LnlqbIJizPPLgpdgmlWgKAR/1VrAf6qMiXyv03RoLz0yiWkQ+FGMibvdsUY4T5FbMG1mIEtoRzgEgoKVvLgDNjYaM3BkSzmMYepNpj58qHZhKlZrCZ9qqB9zDDmY87wLBRrBIYgripZB6OqggSnE0CUry7eqSHf0cTtRXcQecQKQoENvkVPNsSWGHAvoG0XBk6qLbIajyJ7geBycgpCtEQmGIIJjqLbjIYgzHEGJ4KgLQ+wTb2JrwesS2+p/W18J03KWV4glCeB0+DZC1SXs6JBCFZhKK/eGmYnw6wWkzbP9z5RxwwrRNauV2HDwo0h50WkI2ouDXa2i1wvvu/jI9nzsxiArN1jG1DQ8bTFjVyhXFWLphuUJR+c8YTVo/QqepSI1z3Sejf2favEzYlXbVZ60DYm4+PTJUH92etgn3KpL8KmqeHZZdZnWAWvdv4sXWtOfdaHPq9/NfuRgYode8DCZKUVWy6br3js/154NzVGnE/eMVP9sPbQnUdNbxx40rLFQ/REYpqmeHzAAZX+UR47A0Lxp0dDDvfxigE0StAREobtynECodlw4gRAOwC/xOPIoHI2W/LwUVeexw1Rjk6BPpzaBU57kFb8pxnN+oeCEIznbNKcPmEIm050JvXW42RkV1KM+uEyAcNWIByilyMD/tAfnYoa3EWga/M6bLFUtU1O8UrwxTR5iW2f842PTRaEysytZuRVvM2QO7+NF83JhY3Q+YPxf11/v/Nwqv7tnKcJ26ExjxyYO1sd8XauyJwhKQIfCp1Hs22MNh1rIWJWsYZheqDpPexI1R3UXH9lA1r5zxFmRrN//8mdPjg88aXZRu/vtIBIobN0F8TXZ90RVvPyxi4Ta412cWfRBtVebLe7fP/7675+/O4EeiPBBrhCsmSyZymBrr9suaLzNmU2p7UxnUAaRUb2qCzi5DWGY2eExtDJzCLdGM1a8gT5IlZKDWEyktf6qYdZvLpd1JUXOh2DvN0n0C1NvHtuuay7aUHtSJG+akZnChSJpb9wSbtx9yZypTaDNfsDHU1ENJDSTaduEoM6b9U2Vbz4eVNer0vxesf/01s8X/wNQSwMEFAACAAgAIq4OSXGEZPRyBAAAyRAAAC4AAAB1bml2ZXJzYWwvY3VzdG9tX3ByZXNldHMvMC9jb21tb25fbWVzc2FnZXMubG5nrVjbbuM2EH3PVxACFmiBNrtbYBeLIlEgS4wtrEx5JTpOeoHASIxNhBJTXbybPvWpz0W/oWjf+9jPWaDob3RI2Um8F0hKAsRASPmcGc2cmSF9cPQul2jNy0qo4tB6vv/MQrxIVSaK5aE1p8dfv7JQVbMiY1IV/NAqlIWO7L0DyYplw5bc3ttD6CDnVQWLyobF7RKJ7NCajRI3nM4ccpYE4ThMRv7Ysl2VX7HiGgVqqX4ov/jm5at3z1+8/PLg6QbZgyeeOkGwy4QM0Ytn3TyERmGQABkOEoJPqWW///X3QahwTgOfYMve/DMIPIvwiTb5WxdqHkWY0CQOfA8nfpyQkJooBJhiz7LPVINWbM1RrdBa8LeoXnFIXy1KjiopMvMgVbBRNLzDlhdOHZ8kEY5p5LvUD4llx6osr78yrKypV6oEaxXKRMXOJc+MSdCJeX5V8gossxp0hOCvXgn4psqZKPa7LEfOwifjhIZhECeYeNsdy8ZFhrySaSvDSCInxhHgS1bxcjg0MdoyaORIOYhg4o8nAXyodmAilisJn3qgFzMM4Z/xogME4sARiCqOF2Hk6XiBIcTQFauqt6rMdoRxN0UdvD5xQ5CeS+9wU02x5YXkCmgTZcnTuoNriuPYGeNkFJ6Cfi2bhAMA4WuosNcDAGc4hrrAcQeEOCf+2NEq12W1Ff22plKmNSyvEUtTwOnIrYVqKtjR0QTpm+qq9gdZifGbOSTMd4LPVG5LCoE1q6VYc3CjzHjZZQf6iYs9rZ43c/+75NjxA+wlICcvXCTU9DdtMGfXqFA1YtmaFSlH5zxlDSj8Gp5lIjPPdIaN+Z8a8TNi9aaPPNm0IOLh0ycD3dlpWp/wqqnApbrm+VXdZVmHa+P9PZzQWv6sB31e/F7mYxcTJ/LDx0lLJfJGtl32ocm5cWxogjp9eFic+qfqkR2J23Y68qFLjYTqDcAwOfW4gGEne4N8cgxmZm1PhqbtFxf9LZJwgycK3ZPiBKK048AJRK8/fIFHsU/h/LPg55Wou04XpgbbzHw6pymc4ySv+W0JnvMLBecYydm6PWTAzDEp7srknSPMzmigPg3AYQJ8y1Y0wChFDt5n3ZTzKd6+ftvRd95joRqZmYqV4tJ0dYhrk/OPz0YXpcrNrmTVVrPtUDl6gBPtq0WtzVn/QX9TdL1zc6fm7p2hGDuRO0lch7hYn+F1fcp+GFC+jkNA4yRwRhoNJZCzOl3B5LxQTZH142kP4h4+doBr88IxZ2W6ev/Ln/0oPvCj3UWb3W+HcEAx666Hb7i+J6rm1Y8dHNQZ7cLMogdoc2fZwv7946///vm7C+eD9h7ldsDaKZKrHLb2O82CsjfZcih13MkUxB8braumhOPZAIKpE72G3mWO2JY9ZeUl9D2qlBxCYoKsZVcPsn17YWxqKQo+APqgoaFflvqzxPE8c3GGcpMivWwnYwZ3hXRzg5Zwg+7J5U4cAk31AzqeiXoYn5lB26YDld2ub+t6/dFIullU9t7ewdPbXyH+B1BLAwQUAAIACAAirg5JdGfpSP4DAAApEQAAJwAAAHVuaXZlcnNhbC9mbGFzaF9wdWJsaXNoaW5nX3NldHRpbmdzLnhtbNVYX28aRxB/51OsrspjOJzYtYMOLMsGGQWDw13URFVlLXcDt/Xe7uV2D0Ke+tTnqJ+hat/72I8TqerX6OwtYAg4OZJSuUIW3OzMb/7P3No7fZtwMoFMMSkazkG15hAQoYyYGDecl0H78YlDlKYiolwKaDhCOuS0WfHSfMiZin3QGlkVQRih6qluOLHWad11p9Nplak0M6eS5xrxVTWUiZtmoEBoyNyU0xl+6VkKypkjlADAv0SKuVizUiHEs0hXMso5EBah5YIZpyhvc6pix7VsQxrejjOZi+hccpmRbDxsON+cnJnPgsdCXbAEhImJaiLRkHWdRhEzVlDus3dAYmDjGM09PnTIlEU6bjhPa08MDLK7mzAFuPWdGphziUEQeo6fgKYR1dQ+WoUa3mq1IFhSNBM0YWGAJ8QEoOFcBDd+t3PRuun1g5Z/cxlcda0NOwgFrVfBDkJBJ+i2duEvC3/5+ro16HZ6z2+Cfr8bdK7vpDCiawHx3PWIeRhZmWchLAPm6ThPhoIyjkX6URgVaCxzTrMxBLLNMIsjyhU45McUxi9yypmeYTfUsBtuAdIzlUKoByZtDUdnOTh3cBYQDcNcLmvi6NmyJo5P1lx3rfY7t7Za6VGtaRhj8SCtMM1zV0kLtpEUa66ZZzKUPFo6BMkQoh5NYKUn/Fsm2sh54JARJoGjq2cZo9whTKPr4VJY5UOlmS56r73KSRALhwSQK38jFGFMM7UW8WXUTeGHze97UoP6wYbCku5j/U7mPCIzmRPOboFoSTDNeYK/YiCrzURGmUwKKva7JoozNG7CYArRaRlFr1FFkqMkDpeUg7Ya3uTsHRnCSGaIC3SCowjpTFn86k7AKVXqDpQubHxkW6TTu2i9emQcpNGEinBHcKwNSFK9F3w6I0LqhRyGI6S5giIpEYuKszK+Vb88DYolObdp/reTsQK9x5TsR8suifmsBaXVxnRSNKJprgIaW5BhSiwmHoQ4WZjIoSxgSAWRgs8IDXF6K9PWEyZzhRTbwBZafbmFVp4wUTyNcQqixiyCrBRk7eDJ08Ojb49PntWr7oeffnv8SaH5Xrvm1Kizi+383sVZTuqj9fkZoU8s0Q3ZtswSU6jRhtLtLwbzBbY54j3XrJ7tm6hYmA9xEfmts8H5JRm0/JfdwK+XKYaexL7TYYzlNDLvkWVk/vr197///KMUugl6GcYPP78vx/ZLqaYpp7TXL8PVf16Ga2DX+PXKCi9lAo79sR1jOPg5SxjW7v+iie/rp6/v//+kh7/qbdIOgD31MNAsjDGje6uCBz8j9xnehxQx+7S8/61d+Dx369XanCRMsATjaF4Clvfx5tFhDa+QW48qFURb//dGs/IPUEsDBBQAAgAIACKuDklYBULvtgIAAFIKAAAhAAAAdW5pdmVyc2FsL2ZsYXNoX3NraW5fc2V0dGluZ3MueG1slVZtT9swEP6+X1F13wl7LZNMJSidhMQGGojvTnJNrDp2ZDtl/ffzK7HbpM16Qqrvnsd3vreC5Jaw5YfZDBWccvEMShFWSaMJuhkpr+d5pxRnFwVnCpi6YFw0mM6XH3/aD8os8hyL70BM5WxwAb2bhf1MoXgf3xZGxggFb1rM9g+84hc5LraV4B0rz4ZW71sQlLCtRl7+WKzWow4okepeQZPEtL4yMo3SCpASTEjf10bOsijOgQZPl/YzkdO7Ov36A9qOSKIs7eaTkTFaiytIk3x1Y2Qcz/TtaVUWRk4TFPxVGvrls5FRKMV7EOnld1+NjDJ427X/0yOt4JVJaMo5XcR3DuW41ONnoro0cpZgHmQcna2CT499610E8l/juUdmXAWnTyavBwvBFD2nsFSiA5SFk7PJmr89dkrPByw3mEoNiFU96EkH/YQ7Ga5JdT3uD7wRVkYgr+gRr5x2DaxcvBEw1ff41erWroo4vnddFKCAnVdGEfbKHvlbp/UIGSl75DMlJTwyuj+CH1ocJ5T4Fvtins6+tgLD+hjyFU7Bajw9mMGVkWuvCJiGl7CUJpwX0oCpGsqszoWUHcWEGN6RCivC2S+Dy/f2MRJlBwbfacN9hRRRFIbazcaol3RcL3tOu9Fb03Z0Pwr949x5pvQOv55jpXBRN/pHSc5nnqeHRCdmng0zzJbUcBD3bMMjjvU9Rmqw2IJ44ZxOdcO4Ajn1eu5GawyOsigHKBvOMvKXDKWfdU0OYq2rRiC0TapzuJpUNdV/6pXAG5QpYcTomKrW1zFM3rsyUvgWACyKOvSsOzhL01FFKOwgTH6ksA8eexmSukfH2u1GPcBGxQ3nNZM60i+KvlNiXGoYILzquIYZznJ+ByucS/uyZO7DCu4HP1nKYZeZ1ou9O4VvpeRmbT9OoVaa/yX/AVBLAwQUAAIACAAirg5JwtmqJ9EDAAA6EAAAJgAAAHVuaXZlcnNhbC9odG1sX3B1Ymxpc2hpbmdfc2V0dGluZ3MueG1s1VfNbhs3EL7rKYgtcozWzk/tCCsZhi3DQhTJlTZogqIwqOVIy5pLbkmuFOXUU89BnqFo7z32cQIUfY0Ol5JsRbazSu20hSBIHM588z+zGx28yQSZgjZcyWawW98JCMhEMS4nzeBlfPJwPyDGUsmoUBKagVQBOWjVorwYCW7SIViLrIYgjDSN3DaD1Nq8EYaz2azOTa7drRKFRXxTT1QW5hoMSAs6zAWd44+d52CCBUIFAPxmSi7EWrUaIZFHeqFYIYBwhpZL7pyi4tRmIgg914gmFxOtCsmOlFCa6MmoGXy1f+g+Sx6PdMwzkC4kpoVER7YNyhh3RlAx5G+BpMAnKVq79yQgM85s2gwe7zxyMMgebsKU4N516mCOFMZA2gV+BpYyaqk/eoUW3lizJHgSm0ua8STGG+L8bwbH8fmw2zlun/f6cXt4fhq/6HobthCK26/iLYTiTtxtb8NfFf709Vl70O30np/H/X437pxdSmFE1wIShesRizCyqtAJrAIW2bTIRpJygTX6URgNWKxyQfUEYnXCMYtjKgwE5IccJt8UVHA7x2bYwWa4AMgPTQ6JHbi0NQOrCwgu4TwgGoa5XNXE02ermtjbX3M99Nov3brWyohaS5MUiwdppWlReJW0ZBsrueaaO5OREmzl0BijLNCXQ82pCAi36FuyurUuAvaEC4y/k92tj6XdcC5JqTZrMVzF0ZVy0vqupyyY771znnQT67eqEIzMVUEEvwBiFcHEFRn+S4FcbQ8y1iorqYIaS4zgDMiUwwzYQRVFr1FFVqAkTotcgPUafiz4WzKCsdKIC3SKswXp3Hj8+lbAOTXmEpQubXzgi77TO26/euAcpGxKZbIlOGYbstzeCz6dE6nsUg7DkdDCQJkUxll5V8W3+uenwfCsED7Nd52MK9D3mJL70bJNYj5pQWW1KZ2Wjeiaq4TGFuSYEo+JFwlOBi4LqAqYUEmUFHNCE5zHxrX1lKvCIMU3sIc2n2+hlydclqcJrnrUqBnoSpA7u48eP3n69d7+s0Y9/PDTrw9vFVpsqjNBnTq/qo5uXIXVpD5aiJ8QumUtbsieKJ25QmUbSq9f9YuVtDnio9AthOt3S7kCv8xqGbYPB0enZNAevuzGw0aV9PYUdpJNUiyQsXvWqyLz5y+//fXH75XQXRirMH74+V01tveV2qCa0l6/Clf/eRWugV/MZ1eWciUTcJBP/GDCUS54xrEa/xdteVOH/POO/iJdefsTn+/Zu+pKoDpJMUf3ltd/f47dacD+SzHwp9V71NqLUxRe+4paQ/r6+36r9jdQSwMEFAACAAgAIq4OSUKcHl2ZAQAAHAYAAB8AAAB1bml2ZXJzYWwvaHRtbF9za2luX3NldHRpbmdzLmpzjZRNb8IwDIbv/AqUXSfEPrvthgaTJnGYNG7TDmkxpSJNoiR0MMR/Xx2+mtYdxJfm7dPXsStn0+mWiyWs+9Ld+Ge//wj3XgPUnFnCdaiLFj1HnVmRTWGS5SAyCayGFIdPj/L2RFDGTHrTeP2JtrbixxS+mXFhq7gmLAyhWUIrCO2H0FZU4t+gsn1Vu4oqbY6XzinZS5R0IF1PKpNzz7CrN7+qBdZgVYA5g854AoFp5FcbeXJ8iDCqXKJyzeV6rFLVi3mySI1aymlb/vlagyl/+GIH9J+j11FgJzLr3h3k9cSjJ4x2UhuwFvZ5H0cYJCx4DKLi2/frHzQwbhZUo4vMZu5AD24wqrTmKTS69DTACDFZejW6GWE0OQcrtyPubjECQvA1mIbV8B4jAJVe6gt+oDYqxY400GbPj6hQfJrJdJ+6j0FyeFi0beveqVB//CELRkjVRmhOTGTednFcMPWOHFxbyzqmZl5QoqRERSTWFFiQp3H1awT3X13GnePJPC9vh/JmLNvAzQLMRClRHv/73EGLo7jL1dn+AVBLAwQUAAIACAAirg5JO6F42+4AAABXAgAAGgAAAHVuaXZlcnNhbC9pMThuX3ByZXNldHMueG1snVKxbsMgEN35CnR7TbJFFjhbpW4d2tlyMXGo4LA4XPfzi4UTpUOF1AGJx733jnsgz9/e8S8TyQZUcGwOwA3qMFqcFLy/PT+dgFMacBxcQKMAA/Bzx6Q9nvA1GjKJeLZAUnBNaW6FWNe1sTTH7EDBLSkbU6ODF3n5gGJTirlIoWhb+y/1fgYdY5zLj8W69IJd3mdUKJyiVrBpeo2NxUsA8RdhNBWCqTkYqhAusUL4nCuEuDwQpLjPvCG9UAr+txIHnx9NXy1mCKWWq7Yt0RXnIuxvqR72XHtviIYpT+Vwul9pD7/0v7VkUjx8iI79AFBLAwQUAAIACAAirg5JlBOzImkAAABuAAAAHAAAAHVuaXZlcnNhbC9sb2NhbF9zZXR0aW5ncy54bWwNzDEOgzAMQNGdU1jeKe3WgcDGVpbSA1jERZEcG5GA4PZk+8PTb/szChy8pWDq8PV4IrDO5oMuDn/TUL8RUib1JKbsUA2h76pWbCb5cs4FJliFLt4mjiUyjxSLHHYRqOFTXv/AHpuuugFQSwMEFAACAAgA95JT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Iq4OST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Airg5JXtaLAYUaAADpOAAAFwAAAHVuaXZlcnNhbC91bml2ZXJzYWwucG5n7Xt7WJLn/z+tVWtZ5szANChr1SdLpFppInSyw1q5Dh6aBgWatVIiZ2KctrUSAaXWQZsla7W10iJ0E02EDsBTWbJqTQ2VgpKpID6xOMjp+2Br5bff9bu+v+v7uX7X5w//4Hq438/7ud+H+3143c+h4NO1K0a/P+F9GAw2etXKZethsHfDYbB3OO8NhyibjuyGBrAh2etXLIFdagzthAbvZixesxgGEwtGubYOg8Yjd6/clA2Djbnh+w0BKD+nwWBRrFXLFm+kEUxtZt4z2yYv6FrjGeIZ8nXurO0B5pU9BYqUCa6v5I/ujz+6PYB7j3TgEPezXwJmKT9/l32WdHoC98NH8xY8evTZkdGPps0X75Fpd1aan9YLUw3Mu6lVVdnWbGQ87XLpieyOk21Gaal6p/oTVPQn9Z6+7nwR07QzX8R4Fg6X2ZXodyDtWnPJdM7EMCunVgJw2V4bO97sB5F3PyAVIzbzg3J7WldR3oMIvd8rcFRMohRUhXSOhsYw5C/N/0IWiEbfah/Zf1q5Frw5Ci09JAuEho8X807pDhsn+hglyuQh0OHkOLLPG7vX84Ogw9VVmETfyelvntw9m+h5XuwPyYxmGGK00SvXnxxGnaZoOXQquHhrBcT2yPOM6HnWqwqhtNYvO3w2l1s1uZFjNP6MgBbhy2pvn8h7hb4pbJU54jV1/qoLtxuLuGLI1u1Hzl4YJP9HkasTKDJHx5OHScTY1tpsQy/KC6KuNioMexlFgKHvDTavQ+jNo5l+bRpDgUKwTbLy0QawdqJQD9bKZsbEzFRB6fl9ZoLrbvlZdxLzUkbGiv64+uXinMSVhsM+qVH/KucH3c9L84XR2tszyQe+QAb7pj5SeTt58qkVvgken634b+ydtjYzy9brsqhRHqPaY8wUOu5kjEFLe6+3pfz+9+VdrMIgorevSbu3VKkHDpz6pdjjlHudvaCA7ep9eiT+J49d4LX3zG56xb+QHMd/x5dpbOq1cfAN1Hvj8CotTLucug6u/pB11Popo0hpSHDVelwGPFs9Fs5u1D8MAmUZQqa1J0WQ8dKAC938IMzHCuX91NRPlcoHmdLruh+LCVcQq8/Wz8MJiwoDLCXrmI1viGS0MaSVpBQp0/NZXw2Hy7t02T3Badc8AWWRxN1Kp86q9+iZ1K/GL71l1SvxAFnuet7QCRxBVpex+jp5Q7JYccpq+1zWiaQkxN+TXhFVcHhn7WCzciM/mHrtI9X+GiZ/5Bl7ypOx5hDJRCVQOOpyTTIvIEzFq4nksYskAgFc9DNHNx8UqyARIzq3zvYwiB3q3vSsN4y654oNrz4Tx38PlDnoKxUmoLhIUR5WTVz+wdIbtI+W+X0AqvUeUKynqqIClABC1MOxFQpX6Cknf8z/yFdDLqeUX4pJXKZvmENK5iTN5yetvSPag9B9/bnsZ+7irSx26heF4rAePPvEChe2/XjQ/uWtuayHyxlSsqQYeVCnprhqCczgm4hhhtMRDb4QOnk0oU0cdvBLR1DgGfDDCetSFxWim0ruik5yeGJaSuruQnR4gU63i354vAS/d/F4m2BrWsTyw13vrF34TJdNZiDTlQYAMa9jwGwRRaTU5vHwtfrrnzs/DKFuDYITMXvS9EukFGlX2PDCGm+qFJ01lysIpISgcumL4Woqi9G5dRc/QK/um6EqsIdybQdq2lyezL+jtqsoCOOnKBlL/C7gxhKEiI+AtDOvwER8fx2bpsiEFpayXw/UmBFTOp6Qxom+RQwFEDNVgGZMsF5/F04BU6sE0Vp0Fkpy3nP8s32fKoW37KkTzihuf3450lejp6cn5FZwRv2ASb4D/1iTtP4OfJNlxlilG3CS5nGGkKWfTcmKYcu52/1G6nGgGDiwycXgT12HFWDS+DpylnY8isJqBDHV+w9+8b5S+MBeFa0QPrOHnsCPuCG+dv0fpyy5v2Oc6J3vRvAcQauzX2ejP5t8OWr+xmX/5/z8f0znV+wXYnJ7Qgl006913qk7BEoDjXFJ9E91SnnRUUpByl5cpGx2XQy/HA9GI4Xd5ZVVZ0j9HWjq+X/qzZpvL/yHkC92vWgi4l2+5vgkl23L9Zdbd8r32g8Q7cMeT4YLG8DoiUINGE04dmpikC9JfqvuelZMxGE9dn0+gKT7NZ+3hwrULxJaWtb1t+XM8rJ9Xef/0g1vLranEl9fdbt85mOsYkBhbokbfTn+tXsS0+HzruIuvvbmsc2/fYPqO40iGSrZZqPmzSuHreHwWpIIeQdO7es4kXH/7dORicZSsQ47cLZ3yUpZcHjjg0HWQdZB1v8h6+aMClrX+XMRaWZNXxPb3ZSbZ23J0LK0VusxAePplE6NoADo683HM0ALWZB7jKjutesFcjfV4PQ+R3ufHzBp4pVviUrJrbA/nY7PAw0daq9L/cBGicNE3lHFeRLy88emU/DThnPBKACJZs0udr/wszA7viKxpI1A/Y6B5eJasphySqwTQhDPn+juSkKzpMY4e5e6mSFGiRbZT2kdp3ij3OCFA1Qxyhsq4WmWtZCBTJ0blNmj9CYNuEUai5zbjsM30ojS2e0LyhpozrG2QkEMzmr0FTlGT7awruauVd8oKcW37//lDbi4d3EgP8j5R3C4KjysGv4k/B7jMFIFG6sUgNU1N/0xMMUBz05R/V4QAaaHghZaCpY1TiJETVEsilx+FLGxA/1RsESgA2guzMxvtrv26Y5NAWlUL4RuRHSOU+BsPLPMhc1CoaZkzW1H2goM4wXR7ePx6oOHSqvf0mHvKfMmDPGbpB/Amd9sTXWtAMn8kfdqaAKeu6YGmiEkqpq0BYHK9QsBLbsqOAYcG12AmKgSTV/+jcl53W7Y6oktYePw7TQ6VjiDFWrT4hr3V74lxDoJ4BpNW6XoiB59GFvKlO6ZPJxDczLW4Xuqgoh9AaLPEaISxI1F8xPvUEZZRNN3srJamB1CNYoujfVE72w1LP7sdSuYWff9SBWXGfNMTBpv5gWQ/MbrcYBiZYDoDudemCc6JJx0p0QuUrq6gyXn79hOsFm7KqKs3fTfEtP/wea3I7Z/LSZpewzJAUOvudRVD4ViUGZSMvgjMZ/y2UXokQVDwljIQswWBHEbZjjH/sEhWsJyFzYkXFV8gp9EVFzGlHntMri+Ya0uj29mY3gaftJuhRpw68FK86YAdQZWTiPO85/mf/ut0NXkqLi0YzdcPwZjxoTSn13tChoGoV9v3lgOz4EYuZxah0EqSiK9lrHqjHE3rtJYINVgJmKyUBSUpPDe1lYcLgurmhEyc4nfaBAklZSw8aSTHAngNEiAbIT8J4cjdvvbMQ5tAGi0weI0yDrI+v+D9RtEeLMI5TiMWuWtr6K8kY6xEOrthFAresC9g4cb4mOPEZphzg/eRPuJ9dA2mLB5SAx84K2Gi13lUKt6MgXlWLnv8FBsqy47Bgf8mzcJC90viN6PYqbf/adi5nDfwMs9ntLj7a8VOgJVUn7Qo+OvCvQft6CSo3o/s+GVT7rTKpoXkA9Uv55tjs9tSzSvBQaHW+8mn878ZxdwCmoa2yp+q/7H2Wuhij83cXvK3r0bfXfxFqVM71+PX2YPqvEfpgbU3ygsS2m+mmWtyj8nZPVd56FlNFssQO+pNYwxs71Of7yzCk9/cmu6UOos04SX2RLKAIbTDjaLYlhM/+wB8iCIhGT+dY8n1jkMQjkiPCKb6mkmCzanPgaYS1xYFU8zqwxIOHjAYcVsZDg1WpndUY1yXUNJnVX5VQMUretKDoAb47Ggoo29r7xLhyUUBEgKUIaO05MiXMAhMVO5pNXc7FRpDIKJQ2/XqO2O7ayTuyHMAwSLQoPPKBhOxM4OCNsRWvd63CVCJ8O5IWKAuy85Y8N1P7jniNZykhIVJl3D4mrlMJb0syntKP1V1wUeKEOs1DHNTDNdiwzVGfQmamk8s2sD3FYgnoREtyNR09sXcAGOU0FWuKsMyDNLpBRssd0BoS2THrAbZmQtQKKRO/lBGBqENLL5Tr6BdnvA6vmgRQ1CwLOYyidWQqgN/oI6BGULgTsxtDv7l/gNpZbaMT2BZpSyOUAAH3rVZcUQllG1NOk9hL9uPlV+T3z6w+EHHKs36ljkSbdUXGPtCjBZA5RS6BcGiIHANwLeXhw8s1IXNIq6DgV3YVYq1BJVVOTyr2qNJqrQAdyzG2gnIyeg2Cl+gZg5/CQCf12azE1zGcl8gCcB1JK19QPWppsfRAVxsnm6OUpTFeWnaNkXpJiwO4XrtozDCwRwilB+durwg45jQdl6oT4oEPMtv/L01pTWaWUZ2A6GE5TqbJPa8QuQFGcr6viA8DVdICvtc/JregWjQAh9hkxUHYoknB6r/C1yuMBUfOSOOYT4bQBeQIJxgGZZLGEk5iCHTFbSTlKFNez5iQrguxGcmjb7iyyAO6OsG7FW1xQlmGLJ5hskE+evFb8dXY+pp2VBSkQkSzY7olm/JDbi6dJUhZq4ZM5wLk1rbVhNwiJspcRgjDwW127HBWkMkd5s/kgQBIDv8O0zcI2uVL0HrKat1VtBPa0I1NtLNEOmHjxmAqJfDDRroXbLBues/2Wya3IALujliE3Nmpy+gSucUVHi1UYUubEeLfqv3QPnhTZMzWMx8rZksHfgiaSJ4WWM57d4k0lSLon/AdCOhKJbeIVGp3mdWvPqZWulAz3WEx5+QSi363hwPGponMtC1zrbecLueQO0lpQiw333gW+cEeD2gfpIAXxh/UBfLOYHgc9QluQAmeMuhSAlnksaUI7a/koGW6Ba1KsIjE91YfusEnlmRRQ4YI6LMYlp2pVz6XR+oCDW2qxc8Af/cFg7/i1ZF+cmKhbc4pujA5YqXPXTi+pjud4VhxDhumPjF5r+O+d27WCjGVTj36EGqWKL3AOivGCPfEfnxf/s+8GD5EHyIHmQPEgeJA+SB8mD5EHyIHmQ/O8lm2K0jsa2hoBV+3Kpy9NebaWYjgYijmGma+v6X8Ucl7H0ZMCrXVTT8+uj0KEEtvtFXfH0b7+oiQrU7brZyG+IfPtd0P/ri6L/w5N5T9keA3uMj+Pc9f/t3Ef/SAa7ykVInLszHoXruydA4uzX/JFItgs8EqgOLyNi1TRZi2goxFt0QsSs6m50zkZOd90Sum4du0TWV1OFVK+RrKWAUQvy6pnPxLoQrV31pJjVWXx/Ov2CzqGyNLJioYsvv7i/Gt3WRWwEcnZh8421d3XzJXmFSPmK4ryypBzoukChfVnfu/GbsWZjU/ZmoevpdLTvsb5D6HXcSJI9P5Zb7zZ7esxj5C9S5DlP9Civva5dfTfP4zBoPfXeOxm4bLWzg42m1jmYVfbc+Vm2ixRmd5mtUEK0arvF+Ck2PeaChvnnUtRnnoWinYQfzcBpLfPFUcMQ2KIPPZVOlmvBoxx3u9lN6HNto5YaZf7rXYQ2M/y91LwKWjMhAaPwGdIUAGdqbUxtLnVIST27+94KFLNJQ/qTIwEOUO1foexf8VASiX6bwszkjwPpng34Fxso/uMx7/HZ8Cf5bHu+YMwaqtyO6QmRhJh5eDgGpnCq1Abntsp+/RIlPOJOhsteFWoWmnPlrX+FV+rIxI7df2FhsJ8VRBcWVAR2sjPaDhqjGyudrQftsXVC9o69z8Rh9PX+PGPTgyB4LvUeAq9SEveWbkr9cxv8W3BBp2UYiVHRwMBeQrO0hlFeWsJiv3GgxTSM6bcBNM9kIYc+gNylKqLW2S2RhB2BcK+lfJLM65TjJ2IPktnLrwgC5AdBy0OTrgnrwWp/TwYnEQ7nnEiKz0PCYBt1xy60sIltx19qdNxe31BGzhf/sEOa6qnUL0k1NsJPArR05f5A79pqb4/uBxyrtWglaAEv5CPGqZLHwt36+VtdeZzJW5wzC+yGh3LNS4l4Af7cQ5NqO0ZuYtXdSgrwAxEtZDXWHwZL1NHRad7MnNJKQ3RDT3aKTr7Y3GQTRSamPqjZfad9AU9eW+bdFhMIv6mnmGvzWuR1mMRd6Fa9QTPKE5mF5wtOtMkmDC1yB9f2kFOtex9a6oqMFnBamiAWmi2wEihLt9WObCEPhR3iobdGHTBvEB+Lbdq0V6gZRxzzbay6fM4rQRrCrEbdOx+1U36mXa5k50qiE9NQeER4BJpuhNhLD8VaZ9WpxZ5ef29kvTs9TTAatqhnnGxd+jT6pSojTjLbQ9lYZdgXpOLunAAvanEepO3wijWKTwO04ZOchGGtFfb1RXmTvpNnxEmZjPMrSuQZyllZeBk/jG+eHkAJQe1MZqq5D4WHu3GqdEquhqw0ez1mlO/1dySBASqtw/ZZmyE5Cyb3q1PR7Rc0mb4LBms31RrKVnvpXePS1LnH2wzjGE9GEVcKzeltj5LFpkoz5A0o+4qDw0mcKCt7ZDD8qj4kZIyGtzJruQsHxDntuYHeCNWkAPIiF70As8PvY7KUgwLi3AyhPcry3tih1xhC05bIcg//C+QUTyrhWW0rVF9C5GBIvojt7s7Fa7RdaI8OfV+T2O/q86H0iHVW60tnVfeYr83yKdmT88Abn9l0LNYAqb5hrPxck4P989zE1A2p9kLeVXI1+hpKVczelYASOKezRPqGWdcR01VO0iSEmZc0ly9Ra7dk+wXr91qgtZ+l0OiBh2PHeturJPk9ZAUQOvRmelnD55G1l4wWjGLIXkPjqTphZz5PmCGqoHWcyIhoh1OIbv9V/d4DFHpFdkGlDUWn30TSj7dlaLpFchbmaZqkvsIoHgKrafqXW3t0W6UBCwXPzEsWdzg/6GphAw51AzH0h4fhI3UNSztwXof6HPw5FL7VEnyHhO2UoFVf33PJQLUe+KRfyhn7r4W66NSMZ2pkCOzLXIUt8aYnputomhqSaDj6hZx9QPxODbXFQJZ+TBoH/7Ml8yA5c0SRUZxhyZQkZlIWeEtu+ZSbPkE04wSboluddmV/nLUZBpM+W03sW9+n/fTcNHoPJOfcNJaoyiCDGl5WqtURRZgdQGwXX0EIKNJouGg+53CYbFc6XQPNq9GoEwttGfht/WvUwupcLd0zlXWxybHnkM9qWsN5j5y9K13NhPT7XWHOsbYm/W33CrZlAfuIjF0inxXGTZqQJhkF2V3p9CtXOatQc/v/p5HO1jTaLt702SpJ87p/D/DWj2dfO15vZt0sc0JhkKMsjiMa5EvntmQTMYmzXBq5W9P/PM8e0rpJOru9uG0ETWK0UDe65QSFU98rQK1oMS3p9+SNC6DH+LdXi4/V//C0pF/f1VZtfFIQ/AXIbK60taFbsoVQkqN0TUFymZE5sV/MVBKHM+prAEk39j7xZ9t7S+WOUpv96gjcbnuB0F7A0yBmf3+ciSu6kJToR61bZ/W8DNnLn0vxTsyR/v/pivJPKtGjoqv3ZUDJfjXF10d/8o7O2USdjFIWLwCIFQlX4J5+4ZsKDIdj5RfBdI1NnzAFpJ+KtQWRlapwkXSPvVPo6eQtDvP8GGoRC5hG3XyqpibeKoZ8JRTovSOnyjLirJ6L9ueCP6tlfmmyNhd5Wn+K37ajbmxHztIBdoPJtPTl+rdkCNd4Q7pm6uRKa99trp1X6XwBHeoby5xcMWkKIRrMxtuyOxcdLtComJWCYdIPnYyTXhSaVHs3a67C8OjPExllqygvq+ItheVEqXaBJ8/1MtwMczq0VYgZOqEemFHH7JenP4Nyb+/TrksK2K90X/lZ/TKCr+jK3yuq32e7oLNF0dshO5/6nrbanxeZJq1ziFFO8Q3IYiES+nkK8u+g3PdQmxm1/oBy8jGmLDXO6kDoEoLOkPfHMYoKRz23U194Q7/t9zcGxEeVT37crFn6cr0/8h+f3ZJZBQyHPZ4okvV97vRO8yy+VWaDWM9ztBp7bGNZrjIZU0A5Gaw9Q4pZroj7XesxaQkcIUXrldnqzb3h8ufhncrIc+i6RQZCi6EhAXL5VsbIGzNkiik44CCYs+eMndGAa3y59h+HXgIIf8DTKf79cZ0a52rf1ZBVHDsfBrP13S+WHfVIfj9/s8zik2+/Dpcdwhkaan4V6+anycta4j1P4wmuzC7sMsXqRglcAlY75oOVx33WM5tMtKg0uKE13Mmo5UKBzikuKTSvoFYg5kVY7l+B8rOFmfUy3ot/nUhb/rfNbT4Ed84bm/N+pSEGKkfv48CC+LNqWyU/6AgEU/4qCwhLg0u20utsUkNspymK2aKMtt3GES+FQWuuDEeQ3j0pnzWVyy7ywg81eLQ5297siHzy0rijbThfcd4TjwWX9Wk3Sma/amRa/BWiB4MIn6biWo5uPpktMlqezaxUA3/3wDX9pdMw7WUL9MHDVSwv11jrAwzVxYR9/2JeStpaUZJGHP4BMURWX1MouSsB0yf5S4y6k/R0IToJnDTGTeNDdpeNgMHCwdjxld7qK2taLCchxdaoY22pfVjRbWhhvaPuG0N2eR4S3Q818GoI4jj1IbtU3gOdjCF3bkypi3q5poqm8nThEduDdNm0RgsE959P8qSYZlYaonxoosfA3k+AAN9Y9hRaYIRFwhc6Ww0REXeqycueAWwX4M/uHcE+RHgv+5HnCcrzZDO8o7U7g9WRcV9dXF7TWfy7EigCIHM78iC8HQx2OYzyKuQv9nb/FkupMrPSidsO0o/Hyi+FC4LOVc/Z/Ec6vIzoUhKxjMdDUStXFHzSOr/nCHPW44lgzs4F1D8BQHq7SdEPs7L60MUR3XOaxOd2F7IC2ZsgzKfb6PlxszKBpZdZfxVtZpi5kNnENUDBEzLK2azM1EHI3EiGIH7vbq4cduXuTm0DAWi3frQPa13jSm85BnB3b/AZuZDdgNAvZXi5NAfdVTNxJsvdxHbrnoEgbim0a7iKa/vjV3OCiIw6bsgLuijWpWKdxqp8fwhHw73FP1XRUqToOn/f7iLWt3eCPT7re5gF+/JI/64Ktvb2FK27J/dBrm+A3S7egH3eUUr5yfwuNKT9RjpHewqBFu/93Hdend5j9+bl9O9WNCQhJ0LF/dP3RdGDkP5P+n5p/nA5RRB0zwYl640QivRw/yd6j1k833d+uQtDPaj3/eZ+yX2w67ZP3Kq4tcsuLdny9X8BUEsDBBQAAgAIACOuDklwa966SwAAAGoAAAAbAAAAdW5pdmVyc2FsL3VuaXZlcnNhbC5wbmcueG1ss7GvyM1RKEstKs7Mz7NVMtQzULK34+WyKShKLctMLVeoAIoBBSFASaESyDVCcMszU0oybJXMzUwRYhmpmekZJbZKpuYmcEF9oJEAUEsBAgAAFAACAAgAIq4OSRUq2HN3BAAABBEAAB0AAAAAAAAAAQAAAAAAAAAAAHVuaXZlcnNhbC9jb21tb25fbWVzc2FnZXMubG5nUEsBAgAAFAACAAgAIq4OSXGEZPRyBAAAyRAAAC4AAAAAAAAAAQAAAAAAsgQAAHVuaXZlcnNhbC9jdXN0b21fcHJlc2V0cy8wL2NvbW1vbl9tZXNzYWdlcy5sbmdQSwECAAAUAAIACAAirg5JdGfpSP4DAAApEQAAJwAAAAAAAAABAAAAAABwCQAAdW5pdmVyc2FsL2ZsYXNoX3B1Ymxpc2hpbmdfc2V0dGluZ3MueG1sUEsBAgAAFAACAAgAIq4OSVgFQu+2AgAAUgoAACEAAAAAAAAAAQAAAAAAsw0AAHVuaXZlcnNhbC9mbGFzaF9za2luX3NldHRpbmdzLnhtbFBLAQIAABQAAgAIACKuDknC2aon0QMAADoQAAAmAAAAAAAAAAEAAAAAAKgQAAB1bml2ZXJzYWwvaHRtbF9wdWJsaXNoaW5nX3NldHRpbmdzLnhtbFBLAQIAABQAAgAIACKuDklCnB5dmQEAABwGAAAfAAAAAAAAAAEAAAAAAL0UAAB1bml2ZXJzYWwvaHRtbF9za2luX3NldHRpbmdzLmpzUEsBAgAAFAACAAgAIq4OSTuheNvuAAAAVwIAABoAAAAAAAAAAQAAAAAAkxYAAHVuaXZlcnNhbC9pMThuX3ByZXNldHMueG1sUEsBAgAAFAACAAgAIq4OSZQTsyJpAAAAbgAAABwAAAAAAAAAAQAAAAAAuRcAAHVuaXZlcnNhbC9sb2NhbF9zZXR0aW5ncy54bWxQSwECAAAUAAIACAD3klNHI7RO+/sCAACwCAAAFAAAAAAAAAABAAAAAABcGAAAdW5pdmVyc2FsL3BsYXllci54bWxQSwECAAAUAAIACAAirg5JNdvZrWgBAADzAgAAKQAAAAAAAAABAAAAAACJGwAAdW5pdmVyc2FsL3NraW5fY3VzdG9taXphdGlvbl9zZXR0aW5ncy54bWxQSwECAAAUAAIACAAirg5JXtaLAYUaAADpOAAAFwAAAAAAAAAAAAAAAAA4HQAAdW5pdmVyc2FsL3VuaXZlcnNhbC5wbmdQSwECAAAUAAIACAAjrg5JcGveuksAAABqAAAAGwAAAAAAAAABAAAAAADyNwAAdW5pdmVyc2FsL3VuaXZlcnNhbC5wbmcueG1sUEsFBgAAAAAMAAwApQMAAHY4AAAAAA=="/>
  <p:tag name="ISPRING_PRESENTATION_TITLE" val="新建 Microsoft PowerPoint 演示文稿"/>
</p:tagLst>
</file>

<file path=ppt/tags/tag4.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5.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6.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7.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8.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ags/tag9.xml><?xml version="1.0" encoding="utf-8"?>
<p:tagLst xmlns:p="http://schemas.openxmlformats.org/presentationml/2006/main">
  <p:tag name="KSO_WM_DIAGRAM_VIRTUALLY_FRAME" val="{&quot;height&quot;:216.7782677165354,&quot;left&quot;:50.399999999999984,&quot;top&quot;:172.7403937007874,&quot;width&quot;:861.4654330708663}"/>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95000"/>
            <a:lumOff val="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gradFill>
          <a:gsLst>
            <a:gs pos="100000">
              <a:schemeClr val="bg1">
                <a:alpha val="13000"/>
              </a:schemeClr>
            </a:gs>
            <a:gs pos="0">
              <a:schemeClr val="bg1">
                <a:alpha val="0"/>
              </a:schemeClr>
            </a:gs>
          </a:gsLst>
          <a:lin ang="16800000" scaled="0"/>
        </a:gradFill>
        <a:ln w="19050">
          <a:gradFill>
            <a:gsLst>
              <a:gs pos="0">
                <a:schemeClr val="bg1">
                  <a:alpha val="0"/>
                </a:schemeClr>
              </a:gs>
              <a:gs pos="50000">
                <a:schemeClr val="bg1"/>
              </a:gs>
              <a:gs pos="100000">
                <a:schemeClr val="bg1">
                  <a:alpha val="0"/>
                </a:schemeClr>
              </a:gs>
            </a:gsLst>
            <a:lin ang="0" scaled="0"/>
          </a:gradFill>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square" rtlCol="0">
        <a:spAutoFit/>
      </a:bodyPr>
      <a:lstStyle>
        <a:defPPr algn="just">
          <a:defRPr dirty="0">
            <a:solidFill>
              <a:schemeClr val="bg1">
                <a:alpha val="75000"/>
              </a:schemeClr>
            </a:solidFill>
            <a:latin typeface="微软雅黑 Light" panose="020B0502040204020203" pitchFamily="34" charset="-122"/>
            <a:ea typeface="微软雅黑 Light" panose="020B0502040204020203"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2479</Words>
  <Application>WPS 演示</Application>
  <PresentationFormat>宽屏</PresentationFormat>
  <Paragraphs>147</Paragraphs>
  <Slides>14</Slides>
  <Notes>9</Notes>
  <HiddenSlides>0</HiddenSlides>
  <MMClips>2</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14</vt:i4>
      </vt:variant>
    </vt:vector>
  </HeadingPairs>
  <TitlesOfParts>
    <vt:vector size="39" baseType="lpstr">
      <vt:lpstr>Arial</vt:lpstr>
      <vt:lpstr>宋体</vt:lpstr>
      <vt:lpstr>Wingdings</vt:lpstr>
      <vt:lpstr>微软雅黑 Light</vt:lpstr>
      <vt:lpstr>Glegoo</vt:lpstr>
      <vt:lpstr>Segoe Print</vt:lpstr>
      <vt:lpstr>Lato Light</vt:lpstr>
      <vt:lpstr>Mission Gothic Regular</vt:lpstr>
      <vt:lpstr>Lato Light</vt:lpstr>
      <vt:lpstr>Calibri Light</vt:lpstr>
      <vt:lpstr>Calibri</vt:lpstr>
      <vt:lpstr>思源黑体 CN Medium</vt:lpstr>
      <vt:lpstr>黑体</vt:lpstr>
      <vt:lpstr>微软雅黑</vt:lpstr>
      <vt:lpstr>思源黑体 CN Normal</vt:lpstr>
      <vt:lpstr>Calibri</vt:lpstr>
      <vt:lpstr>思源黑体 CN Light</vt:lpstr>
      <vt:lpstr>Arial Unicode MS</vt:lpstr>
      <vt:lpstr>等线</vt:lpstr>
      <vt:lpstr>思源宋体 CN Light</vt:lpstr>
      <vt:lpstr>汉仪菱心体简</vt:lpstr>
      <vt:lpstr>华文细黑</vt:lpstr>
      <vt:lpstr>思源宋体 CN Medium</vt:lpstr>
      <vt:lpstr>新宋体</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戌己经</cp:lastModifiedBy>
  <cp:revision>75</cp:revision>
  <dcterms:created xsi:type="dcterms:W3CDTF">2016-07-30T12:26:00Z</dcterms:created>
  <dcterms:modified xsi:type="dcterms:W3CDTF">2025-01-02T00:02:07Z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FA98E5E4060541FCA6AD32094248A729_12</vt:lpwstr>
  </property>
  <property fmtid="{D5CDD505-2E9C-101B-9397-08002B2CF9AE}" pid="3" name="KSOProductBuildVer">
    <vt:lpwstr>2052-12.1.0.19770</vt:lpwstr>
  </property>
</Properties>
</file>